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0"/>
  </p:notesMasterIdLst>
  <p:sldIdLst>
    <p:sldId id="257" r:id="rId6"/>
    <p:sldId id="260" r:id="rId7"/>
    <p:sldId id="1714" r:id="rId8"/>
    <p:sldId id="1715" r:id="rId9"/>
    <p:sldId id="1716" r:id="rId10"/>
    <p:sldId id="1717" r:id="rId11"/>
    <p:sldId id="1718" r:id="rId12"/>
    <p:sldId id="1719" r:id="rId13"/>
    <p:sldId id="1720" r:id="rId14"/>
    <p:sldId id="1721" r:id="rId15"/>
    <p:sldId id="1722" r:id="rId16"/>
    <p:sldId id="1723" r:id="rId17"/>
    <p:sldId id="1724" r:id="rId18"/>
    <p:sldId id="1725" r:id="rId19"/>
    <p:sldId id="1726" r:id="rId20"/>
    <p:sldId id="1727" r:id="rId21"/>
    <p:sldId id="1728" r:id="rId22"/>
    <p:sldId id="1730" r:id="rId23"/>
    <p:sldId id="1731" r:id="rId24"/>
    <p:sldId id="1732" r:id="rId25"/>
    <p:sldId id="1733" r:id="rId26"/>
    <p:sldId id="1734" r:id="rId27"/>
    <p:sldId id="1735" r:id="rId28"/>
    <p:sldId id="1738" r:id="rId29"/>
    <p:sldId id="1740" r:id="rId30"/>
    <p:sldId id="1741" r:id="rId31"/>
    <p:sldId id="1742" r:id="rId32"/>
    <p:sldId id="1743" r:id="rId33"/>
    <p:sldId id="1744" r:id="rId34"/>
    <p:sldId id="1745" r:id="rId35"/>
    <p:sldId id="1746" r:id="rId36"/>
    <p:sldId id="1747" r:id="rId37"/>
    <p:sldId id="1772" r:id="rId38"/>
    <p:sldId id="1773" r:id="rId39"/>
    <p:sldId id="1774" r:id="rId40"/>
    <p:sldId id="1775" r:id="rId41"/>
    <p:sldId id="1776" r:id="rId42"/>
    <p:sldId id="1777" r:id="rId43"/>
    <p:sldId id="1778" r:id="rId44"/>
    <p:sldId id="1779" r:id="rId45"/>
    <p:sldId id="1780" r:id="rId46"/>
    <p:sldId id="2777" r:id="rId47"/>
    <p:sldId id="2778" r:id="rId48"/>
    <p:sldId id="258" r:id="rId49"/>
    <p:sldId id="2779" r:id="rId50"/>
    <p:sldId id="2782" r:id="rId51"/>
    <p:sldId id="1783" r:id="rId52"/>
    <p:sldId id="1784" r:id="rId53"/>
    <p:sldId id="1785" r:id="rId54"/>
    <p:sldId id="1786" r:id="rId55"/>
    <p:sldId id="1787" r:id="rId56"/>
    <p:sldId id="1816" r:id="rId57"/>
    <p:sldId id="1811" r:id="rId58"/>
    <p:sldId id="1812" r:id="rId59"/>
    <p:sldId id="1813" r:id="rId60"/>
    <p:sldId id="1814" r:id="rId61"/>
    <p:sldId id="1815" r:id="rId62"/>
    <p:sldId id="2785" r:id="rId63"/>
    <p:sldId id="1817" r:id="rId64"/>
    <p:sldId id="1818" r:id="rId65"/>
    <p:sldId id="1819" r:id="rId66"/>
    <p:sldId id="1820" r:id="rId67"/>
    <p:sldId id="1821" r:id="rId68"/>
    <p:sldId id="182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41F5CD-1720-D84C-ADA8-2B5B2488C978}">
          <p14:sldIdLst>
            <p14:sldId id="257"/>
            <p14:sldId id="260"/>
            <p14:sldId id="1714"/>
            <p14:sldId id="1715"/>
            <p14:sldId id="1716"/>
            <p14:sldId id="1717"/>
            <p14:sldId id="1718"/>
            <p14:sldId id="1719"/>
            <p14:sldId id="1720"/>
            <p14:sldId id="1721"/>
            <p14:sldId id="1722"/>
            <p14:sldId id="1723"/>
            <p14:sldId id="1724"/>
            <p14:sldId id="1725"/>
            <p14:sldId id="1726"/>
            <p14:sldId id="1727"/>
            <p14:sldId id="1728"/>
            <p14:sldId id="1730"/>
            <p14:sldId id="1731"/>
            <p14:sldId id="1732"/>
            <p14:sldId id="1733"/>
            <p14:sldId id="1734"/>
            <p14:sldId id="1735"/>
            <p14:sldId id="1738"/>
            <p14:sldId id="1740"/>
            <p14:sldId id="1741"/>
            <p14:sldId id="1742"/>
            <p14:sldId id="1743"/>
            <p14:sldId id="1744"/>
            <p14:sldId id="1745"/>
            <p14:sldId id="1746"/>
            <p14:sldId id="1747"/>
            <p14:sldId id="1772"/>
            <p14:sldId id="1773"/>
            <p14:sldId id="1774"/>
            <p14:sldId id="1775"/>
            <p14:sldId id="1776"/>
            <p14:sldId id="1777"/>
            <p14:sldId id="1778"/>
            <p14:sldId id="1779"/>
            <p14:sldId id="1780"/>
            <p14:sldId id="2777"/>
            <p14:sldId id="2778"/>
            <p14:sldId id="258"/>
            <p14:sldId id="2779"/>
            <p14:sldId id="2782"/>
            <p14:sldId id="1783"/>
            <p14:sldId id="1784"/>
            <p14:sldId id="1785"/>
            <p14:sldId id="1786"/>
            <p14:sldId id="1787"/>
          </p14:sldIdLst>
        </p14:section>
        <p14:section name="Survey Portal, Survey Planning &amp; Logistics" id="{4F79D240-0ECA-D64F-B689-4ECC6B365CF9}">
          <p14:sldIdLst>
            <p14:sldId id="1816"/>
            <p14:sldId id="1811"/>
            <p14:sldId id="1812"/>
            <p14:sldId id="1813"/>
            <p14:sldId id="1814"/>
            <p14:sldId id="1815"/>
            <p14:sldId id="2785"/>
            <p14:sldId id="1817"/>
            <p14:sldId id="1818"/>
            <p14:sldId id="1819"/>
            <p14:sldId id="1820"/>
            <p14:sldId id="1821"/>
            <p14:sldId id="182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aniels" initials="MD" lastIdx="2" clrIdx="0">
    <p:extLst>
      <p:ext uri="{19B8F6BF-5375-455C-9EA6-DF929625EA0E}">
        <p15:presenceInfo xmlns:p15="http://schemas.microsoft.com/office/powerpoint/2012/main" userId="Michael Daniel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4D5"/>
    <a:srgbClr val="0B014A"/>
    <a:srgbClr val="0D36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B5F58-FAF5-4498-98BB-3F014D68552D}" v="3" dt="2021-04-30T10:42:04.0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etu Bharwaney" userId="52cd4566-e712-4632-b34d-f5b62374e21c" providerId="ADAL" clId="{F8B90F95-7BEE-B940-898E-E59914E7B590}"/>
    <pc:docChg chg="undo custSel addSld delSld modSld sldOrd addSection modSection">
      <pc:chgData name="Geetu Bharwaney" userId="52cd4566-e712-4632-b34d-f5b62374e21c" providerId="ADAL" clId="{F8B90F95-7BEE-B940-898E-E59914E7B590}" dt="2021-04-23T14:42:54.079" v="896" actId="20577"/>
      <pc:docMkLst>
        <pc:docMk/>
      </pc:docMkLst>
      <pc:sldChg chg="add">
        <pc:chgData name="Geetu Bharwaney" userId="52cd4566-e712-4632-b34d-f5b62374e21c" providerId="ADAL" clId="{F8B90F95-7BEE-B940-898E-E59914E7B590}" dt="2021-04-22T21:10:45.941" v="99"/>
        <pc:sldMkLst>
          <pc:docMk/>
          <pc:sldMk cId="659099031" sldId="258"/>
        </pc:sldMkLst>
      </pc:sldChg>
      <pc:sldChg chg="ord">
        <pc:chgData name="Geetu Bharwaney" userId="52cd4566-e712-4632-b34d-f5b62374e21c" providerId="ADAL" clId="{F8B90F95-7BEE-B940-898E-E59914E7B590}" dt="2021-04-23T11:41:10.985" v="789" actId="20578"/>
        <pc:sldMkLst>
          <pc:docMk/>
          <pc:sldMk cId="1904129205" sldId="1712"/>
        </pc:sldMkLst>
      </pc:sldChg>
      <pc:sldChg chg="ord">
        <pc:chgData name="Geetu Bharwaney" userId="52cd4566-e712-4632-b34d-f5b62374e21c" providerId="ADAL" clId="{F8B90F95-7BEE-B940-898E-E59914E7B590}" dt="2021-04-22T21:09:03.969" v="93" actId="20578"/>
        <pc:sldMkLst>
          <pc:docMk/>
          <pc:sldMk cId="261468145" sldId="1767"/>
        </pc:sldMkLst>
      </pc:sldChg>
      <pc:sldChg chg="addSp delSp modSp mod ord">
        <pc:chgData name="Geetu Bharwaney" userId="52cd4566-e712-4632-b34d-f5b62374e21c" providerId="ADAL" clId="{F8B90F95-7BEE-B940-898E-E59914E7B590}" dt="2021-04-23T11:09:23.983" v="756" actId="20577"/>
        <pc:sldMkLst>
          <pc:docMk/>
          <pc:sldMk cId="1575963298" sldId="1768"/>
        </pc:sldMkLst>
        <pc:spChg chg="mod">
          <ac:chgData name="Geetu Bharwaney" userId="52cd4566-e712-4632-b34d-f5b62374e21c" providerId="ADAL" clId="{F8B90F95-7BEE-B940-898E-E59914E7B590}" dt="2021-04-22T21:07:14.867" v="16" actId="20577"/>
          <ac:spMkLst>
            <pc:docMk/>
            <pc:sldMk cId="1575963298" sldId="1768"/>
            <ac:spMk id="2" creationId="{4DB868B7-CBE0-4A0E-AFF6-6309BD078C6E}"/>
          </ac:spMkLst>
        </pc:spChg>
        <pc:spChg chg="mod">
          <ac:chgData name="Geetu Bharwaney" userId="52cd4566-e712-4632-b34d-f5b62374e21c" providerId="ADAL" clId="{F8B90F95-7BEE-B940-898E-E59914E7B590}" dt="2021-04-23T11:09:23.983" v="756" actId="20577"/>
          <ac:spMkLst>
            <pc:docMk/>
            <pc:sldMk cId="1575963298" sldId="1768"/>
            <ac:spMk id="3" creationId="{558D54C9-C7E0-4A52-953D-602A38055078}"/>
          </ac:spMkLst>
        </pc:spChg>
        <pc:spChg chg="del">
          <ac:chgData name="Geetu Bharwaney" userId="52cd4566-e712-4632-b34d-f5b62374e21c" providerId="ADAL" clId="{F8B90F95-7BEE-B940-898E-E59914E7B590}" dt="2021-04-22T21:08:11.660" v="32" actId="478"/>
          <ac:spMkLst>
            <pc:docMk/>
            <pc:sldMk cId="1575963298" sldId="1768"/>
            <ac:spMk id="4" creationId="{8992601B-EF15-D542-A5D6-1C1A584EFC2F}"/>
          </ac:spMkLst>
        </pc:spChg>
        <pc:picChg chg="add del">
          <ac:chgData name="Geetu Bharwaney" userId="52cd4566-e712-4632-b34d-f5b62374e21c" providerId="ADAL" clId="{F8B90F95-7BEE-B940-898E-E59914E7B590}" dt="2021-04-22T21:08:37.914" v="48"/>
          <ac:picMkLst>
            <pc:docMk/>
            <pc:sldMk cId="1575963298" sldId="1768"/>
            <ac:picMk id="1026" creationId="{FD5CDFA4-0659-E44E-A9F0-7B5EA1B7C0BF}"/>
          </ac:picMkLst>
        </pc:picChg>
      </pc:sldChg>
      <pc:sldChg chg="del">
        <pc:chgData name="Geetu Bharwaney" userId="52cd4566-e712-4632-b34d-f5b62374e21c" providerId="ADAL" clId="{F8B90F95-7BEE-B940-898E-E59914E7B590}" dt="2021-04-22T21:49:13.654" v="173" actId="2696"/>
        <pc:sldMkLst>
          <pc:docMk/>
          <pc:sldMk cId="2785461013" sldId="1770"/>
        </pc:sldMkLst>
      </pc:sldChg>
      <pc:sldChg chg="modSp mod ord">
        <pc:chgData name="Geetu Bharwaney" userId="52cd4566-e712-4632-b34d-f5b62374e21c" providerId="ADAL" clId="{F8B90F95-7BEE-B940-898E-E59914E7B590}" dt="2021-04-23T11:11:30.689" v="785" actId="20577"/>
        <pc:sldMkLst>
          <pc:docMk/>
          <pc:sldMk cId="2741471406" sldId="1771"/>
        </pc:sldMkLst>
        <pc:spChg chg="mod">
          <ac:chgData name="Geetu Bharwaney" userId="52cd4566-e712-4632-b34d-f5b62374e21c" providerId="ADAL" clId="{F8B90F95-7BEE-B940-898E-E59914E7B590}" dt="2021-04-23T11:11:30.689" v="785" actId="20577"/>
          <ac:spMkLst>
            <pc:docMk/>
            <pc:sldMk cId="2741471406" sldId="1771"/>
            <ac:spMk id="5" creationId="{91219B46-36F9-DD4E-8EE0-3B7135F0FF5A}"/>
          </ac:spMkLst>
        </pc:spChg>
      </pc:sldChg>
      <pc:sldChg chg="ord">
        <pc:chgData name="Geetu Bharwaney" userId="52cd4566-e712-4632-b34d-f5b62374e21c" providerId="ADAL" clId="{F8B90F95-7BEE-B940-898E-E59914E7B590}" dt="2021-04-23T11:14:00.137" v="786" actId="20578"/>
        <pc:sldMkLst>
          <pc:docMk/>
          <pc:sldMk cId="3185761502" sldId="1772"/>
        </pc:sldMkLst>
      </pc:sldChg>
      <pc:sldChg chg="ord">
        <pc:chgData name="Geetu Bharwaney" userId="52cd4566-e712-4632-b34d-f5b62374e21c" providerId="ADAL" clId="{F8B90F95-7BEE-B940-898E-E59914E7B590}" dt="2021-04-23T11:14:00.137" v="786" actId="20578"/>
        <pc:sldMkLst>
          <pc:docMk/>
          <pc:sldMk cId="3960624400" sldId="1773"/>
        </pc:sldMkLst>
      </pc:sldChg>
      <pc:sldChg chg="ord">
        <pc:chgData name="Geetu Bharwaney" userId="52cd4566-e712-4632-b34d-f5b62374e21c" providerId="ADAL" clId="{F8B90F95-7BEE-B940-898E-E59914E7B590}" dt="2021-04-23T11:14:00.137" v="786" actId="20578"/>
        <pc:sldMkLst>
          <pc:docMk/>
          <pc:sldMk cId="2292937563" sldId="1774"/>
        </pc:sldMkLst>
      </pc:sldChg>
      <pc:sldChg chg="ord">
        <pc:chgData name="Geetu Bharwaney" userId="52cd4566-e712-4632-b34d-f5b62374e21c" providerId="ADAL" clId="{F8B90F95-7BEE-B940-898E-E59914E7B590}" dt="2021-04-23T11:14:00.137" v="786" actId="20578"/>
        <pc:sldMkLst>
          <pc:docMk/>
          <pc:sldMk cId="2522113204" sldId="1775"/>
        </pc:sldMkLst>
      </pc:sldChg>
      <pc:sldChg chg="ord">
        <pc:chgData name="Geetu Bharwaney" userId="52cd4566-e712-4632-b34d-f5b62374e21c" providerId="ADAL" clId="{F8B90F95-7BEE-B940-898E-E59914E7B590}" dt="2021-04-23T11:14:00.137" v="786" actId="20578"/>
        <pc:sldMkLst>
          <pc:docMk/>
          <pc:sldMk cId="53036827" sldId="1776"/>
        </pc:sldMkLst>
      </pc:sldChg>
      <pc:sldChg chg="ord">
        <pc:chgData name="Geetu Bharwaney" userId="52cd4566-e712-4632-b34d-f5b62374e21c" providerId="ADAL" clId="{F8B90F95-7BEE-B940-898E-E59914E7B590}" dt="2021-04-23T11:14:00.137" v="786" actId="20578"/>
        <pc:sldMkLst>
          <pc:docMk/>
          <pc:sldMk cId="1285433794" sldId="1777"/>
        </pc:sldMkLst>
      </pc:sldChg>
      <pc:sldChg chg="ord">
        <pc:chgData name="Geetu Bharwaney" userId="52cd4566-e712-4632-b34d-f5b62374e21c" providerId="ADAL" clId="{F8B90F95-7BEE-B940-898E-E59914E7B590}" dt="2021-04-23T11:14:00.137" v="786" actId="20578"/>
        <pc:sldMkLst>
          <pc:docMk/>
          <pc:sldMk cId="950601590" sldId="1778"/>
        </pc:sldMkLst>
      </pc:sldChg>
      <pc:sldChg chg="ord">
        <pc:chgData name="Geetu Bharwaney" userId="52cd4566-e712-4632-b34d-f5b62374e21c" providerId="ADAL" clId="{F8B90F95-7BEE-B940-898E-E59914E7B590}" dt="2021-04-23T11:14:00.137" v="786" actId="20578"/>
        <pc:sldMkLst>
          <pc:docMk/>
          <pc:sldMk cId="2640308473" sldId="1779"/>
        </pc:sldMkLst>
      </pc:sldChg>
      <pc:sldChg chg="ord">
        <pc:chgData name="Geetu Bharwaney" userId="52cd4566-e712-4632-b34d-f5b62374e21c" providerId="ADAL" clId="{F8B90F95-7BEE-B940-898E-E59914E7B590}" dt="2021-04-23T11:14:00.137" v="786" actId="20578"/>
        <pc:sldMkLst>
          <pc:docMk/>
          <pc:sldMk cId="2483120226" sldId="1780"/>
        </pc:sldMkLst>
      </pc:sldChg>
      <pc:sldChg chg="addSp delSp modSp mod">
        <pc:chgData name="Geetu Bharwaney" userId="52cd4566-e712-4632-b34d-f5b62374e21c" providerId="ADAL" clId="{F8B90F95-7BEE-B940-898E-E59914E7B590}" dt="2021-04-22T21:49:38.720" v="175"/>
        <pc:sldMkLst>
          <pc:docMk/>
          <pc:sldMk cId="2822152683" sldId="1788"/>
        </pc:sldMkLst>
        <pc:spChg chg="del">
          <ac:chgData name="Geetu Bharwaney" userId="52cd4566-e712-4632-b34d-f5b62374e21c" providerId="ADAL" clId="{F8B90F95-7BEE-B940-898E-E59914E7B590}" dt="2021-04-22T21:49:38.164" v="174" actId="478"/>
          <ac:spMkLst>
            <pc:docMk/>
            <pc:sldMk cId="2822152683" sldId="1788"/>
            <ac:spMk id="3" creationId="{558D54C9-C7E0-4A52-953D-602A38055078}"/>
          </ac:spMkLst>
        </pc:spChg>
        <pc:spChg chg="add mod">
          <ac:chgData name="Geetu Bharwaney" userId="52cd4566-e712-4632-b34d-f5b62374e21c" providerId="ADAL" clId="{F8B90F95-7BEE-B940-898E-E59914E7B590}" dt="2021-04-22T21:49:38.720" v="175"/>
          <ac:spMkLst>
            <pc:docMk/>
            <pc:sldMk cId="2822152683" sldId="1788"/>
            <ac:spMk id="7" creationId="{FA628DE7-6B84-AB43-93FB-A17CD9CBEB13}"/>
          </ac:spMkLst>
        </pc:spChg>
      </pc:sldChg>
      <pc:sldChg chg="ord">
        <pc:chgData name="Geetu Bharwaney" userId="52cd4566-e712-4632-b34d-f5b62374e21c" providerId="ADAL" clId="{F8B90F95-7BEE-B940-898E-E59914E7B590}" dt="2021-04-22T21:50:06.885" v="177" actId="20578"/>
        <pc:sldMkLst>
          <pc:docMk/>
          <pc:sldMk cId="314043178" sldId="1790"/>
        </pc:sldMkLst>
      </pc:sldChg>
      <pc:sldChg chg="modSp mod">
        <pc:chgData name="Geetu Bharwaney" userId="52cd4566-e712-4632-b34d-f5b62374e21c" providerId="ADAL" clId="{F8B90F95-7BEE-B940-898E-E59914E7B590}" dt="2021-04-22T22:11:25.315" v="610" actId="20577"/>
        <pc:sldMkLst>
          <pc:docMk/>
          <pc:sldMk cId="439645195" sldId="1792"/>
        </pc:sldMkLst>
        <pc:spChg chg="mod">
          <ac:chgData name="Geetu Bharwaney" userId="52cd4566-e712-4632-b34d-f5b62374e21c" providerId="ADAL" clId="{F8B90F95-7BEE-B940-898E-E59914E7B590}" dt="2021-04-22T22:11:25.315" v="610" actId="20577"/>
          <ac:spMkLst>
            <pc:docMk/>
            <pc:sldMk cId="439645195" sldId="1792"/>
            <ac:spMk id="4" creationId="{8B1520BD-01E4-4627-8A08-19B52E2D796F}"/>
          </ac:spMkLst>
        </pc:spChg>
      </pc:sldChg>
      <pc:sldChg chg="modSp mod">
        <pc:chgData name="Geetu Bharwaney" userId="52cd4566-e712-4632-b34d-f5b62374e21c" providerId="ADAL" clId="{F8B90F95-7BEE-B940-898E-E59914E7B590}" dt="2021-04-22T21:51:06.555" v="308" actId="1076"/>
        <pc:sldMkLst>
          <pc:docMk/>
          <pc:sldMk cId="3875012447" sldId="1793"/>
        </pc:sldMkLst>
        <pc:spChg chg="mod">
          <ac:chgData name="Geetu Bharwaney" userId="52cd4566-e712-4632-b34d-f5b62374e21c" providerId="ADAL" clId="{F8B90F95-7BEE-B940-898E-E59914E7B590}" dt="2021-04-22T21:51:06.555" v="308" actId="1076"/>
          <ac:spMkLst>
            <pc:docMk/>
            <pc:sldMk cId="3875012447" sldId="1793"/>
            <ac:spMk id="4" creationId="{8B1520BD-01E4-4627-8A08-19B52E2D796F}"/>
          </ac:spMkLst>
        </pc:spChg>
      </pc:sldChg>
      <pc:sldChg chg="modSp mod">
        <pc:chgData name="Geetu Bharwaney" userId="52cd4566-e712-4632-b34d-f5b62374e21c" providerId="ADAL" clId="{F8B90F95-7BEE-B940-898E-E59914E7B590}" dt="2021-04-22T21:51:51.570" v="334" actId="20577"/>
        <pc:sldMkLst>
          <pc:docMk/>
          <pc:sldMk cId="2248398407" sldId="1794"/>
        </pc:sldMkLst>
        <pc:spChg chg="mod">
          <ac:chgData name="Geetu Bharwaney" userId="52cd4566-e712-4632-b34d-f5b62374e21c" providerId="ADAL" clId="{F8B90F95-7BEE-B940-898E-E59914E7B590}" dt="2021-04-22T21:51:51.570" v="334" actId="20577"/>
          <ac:spMkLst>
            <pc:docMk/>
            <pc:sldMk cId="2248398407" sldId="1794"/>
            <ac:spMk id="4" creationId="{8B1520BD-01E4-4627-8A08-19B52E2D796F}"/>
          </ac:spMkLst>
        </pc:spChg>
      </pc:sldChg>
      <pc:sldChg chg="modSp mod ord">
        <pc:chgData name="Geetu Bharwaney" userId="52cd4566-e712-4632-b34d-f5b62374e21c" providerId="ADAL" clId="{F8B90F95-7BEE-B940-898E-E59914E7B590}" dt="2021-04-23T14:32:11.721" v="806" actId="20577"/>
        <pc:sldMkLst>
          <pc:docMk/>
          <pc:sldMk cId="339908773" sldId="1798"/>
        </pc:sldMkLst>
        <pc:spChg chg="mod">
          <ac:chgData name="Geetu Bharwaney" userId="52cd4566-e712-4632-b34d-f5b62374e21c" providerId="ADAL" clId="{F8B90F95-7BEE-B940-898E-E59914E7B590}" dt="2021-04-23T14:32:11.721" v="806" actId="20577"/>
          <ac:spMkLst>
            <pc:docMk/>
            <pc:sldMk cId="339908773" sldId="1798"/>
            <ac:spMk id="4" creationId="{8B1520BD-01E4-4627-8A08-19B52E2D796F}"/>
          </ac:spMkLst>
        </pc:spChg>
        <pc:spChg chg="mod">
          <ac:chgData name="Geetu Bharwaney" userId="52cd4566-e712-4632-b34d-f5b62374e21c" providerId="ADAL" clId="{F8B90F95-7BEE-B940-898E-E59914E7B590}" dt="2021-04-22T22:11:51.012" v="616" actId="20577"/>
          <ac:spMkLst>
            <pc:docMk/>
            <pc:sldMk cId="339908773" sldId="1798"/>
            <ac:spMk id="5" creationId="{D0E54C4F-1B24-4BFC-8388-C03DF704B92F}"/>
          </ac:spMkLst>
        </pc:spChg>
      </pc:sldChg>
      <pc:sldChg chg="modSp mod">
        <pc:chgData name="Geetu Bharwaney" userId="52cd4566-e712-4632-b34d-f5b62374e21c" providerId="ADAL" clId="{F8B90F95-7BEE-B940-898E-E59914E7B590}" dt="2021-04-22T21:55:00.905" v="341" actId="20577"/>
        <pc:sldMkLst>
          <pc:docMk/>
          <pc:sldMk cId="3231660337" sldId="1799"/>
        </pc:sldMkLst>
        <pc:spChg chg="mod">
          <ac:chgData name="Geetu Bharwaney" userId="52cd4566-e712-4632-b34d-f5b62374e21c" providerId="ADAL" clId="{F8B90F95-7BEE-B940-898E-E59914E7B590}" dt="2021-04-22T21:55:00.905" v="341" actId="20577"/>
          <ac:spMkLst>
            <pc:docMk/>
            <pc:sldMk cId="3231660337" sldId="1799"/>
            <ac:spMk id="4" creationId="{8B1520BD-01E4-4627-8A08-19B52E2D796F}"/>
          </ac:spMkLst>
        </pc:spChg>
      </pc:sldChg>
      <pc:sldChg chg="modSp mod">
        <pc:chgData name="Geetu Bharwaney" userId="52cd4566-e712-4632-b34d-f5b62374e21c" providerId="ADAL" clId="{F8B90F95-7BEE-B940-898E-E59914E7B590}" dt="2021-04-22T21:56:06.369" v="407" actId="20577"/>
        <pc:sldMkLst>
          <pc:docMk/>
          <pc:sldMk cId="474704631" sldId="1800"/>
        </pc:sldMkLst>
        <pc:spChg chg="mod">
          <ac:chgData name="Geetu Bharwaney" userId="52cd4566-e712-4632-b34d-f5b62374e21c" providerId="ADAL" clId="{F8B90F95-7BEE-B940-898E-E59914E7B590}" dt="2021-04-22T21:56:06.369" v="407" actId="20577"/>
          <ac:spMkLst>
            <pc:docMk/>
            <pc:sldMk cId="474704631" sldId="1800"/>
            <ac:spMk id="4" creationId="{8B1520BD-01E4-4627-8A08-19B52E2D796F}"/>
          </ac:spMkLst>
        </pc:spChg>
      </pc:sldChg>
      <pc:sldChg chg="modSp mod">
        <pc:chgData name="Geetu Bharwaney" userId="52cd4566-e712-4632-b34d-f5b62374e21c" providerId="ADAL" clId="{F8B90F95-7BEE-B940-898E-E59914E7B590}" dt="2021-04-22T21:56:29.349" v="409" actId="113"/>
        <pc:sldMkLst>
          <pc:docMk/>
          <pc:sldMk cId="287628490" sldId="1801"/>
        </pc:sldMkLst>
        <pc:spChg chg="mod">
          <ac:chgData name="Geetu Bharwaney" userId="52cd4566-e712-4632-b34d-f5b62374e21c" providerId="ADAL" clId="{F8B90F95-7BEE-B940-898E-E59914E7B590}" dt="2021-04-22T21:56:29.349" v="409" actId="113"/>
          <ac:spMkLst>
            <pc:docMk/>
            <pc:sldMk cId="287628490" sldId="1801"/>
            <ac:spMk id="5" creationId="{CDA21178-FB57-4C05-A0FA-0ECCB482A52E}"/>
          </ac:spMkLst>
        </pc:spChg>
      </pc:sldChg>
      <pc:sldChg chg="modSp mod">
        <pc:chgData name="Geetu Bharwaney" userId="52cd4566-e712-4632-b34d-f5b62374e21c" providerId="ADAL" clId="{F8B90F95-7BEE-B940-898E-E59914E7B590}" dt="2021-04-22T21:56:25.611" v="408" actId="113"/>
        <pc:sldMkLst>
          <pc:docMk/>
          <pc:sldMk cId="1798588368" sldId="1802"/>
        </pc:sldMkLst>
        <pc:spChg chg="mod">
          <ac:chgData name="Geetu Bharwaney" userId="52cd4566-e712-4632-b34d-f5b62374e21c" providerId="ADAL" clId="{F8B90F95-7BEE-B940-898E-E59914E7B590}" dt="2021-04-22T21:56:25.611" v="408" actId="113"/>
          <ac:spMkLst>
            <pc:docMk/>
            <pc:sldMk cId="1798588368" sldId="1802"/>
            <ac:spMk id="5" creationId="{CDA21178-FB57-4C05-A0FA-0ECCB482A52E}"/>
          </ac:spMkLst>
        </pc:spChg>
      </pc:sldChg>
      <pc:sldChg chg="modSp mod">
        <pc:chgData name="Geetu Bharwaney" userId="52cd4566-e712-4632-b34d-f5b62374e21c" providerId="ADAL" clId="{F8B90F95-7BEE-B940-898E-E59914E7B590}" dt="2021-04-22T21:58:44.959" v="493" actId="1076"/>
        <pc:sldMkLst>
          <pc:docMk/>
          <pc:sldMk cId="182554564" sldId="1803"/>
        </pc:sldMkLst>
        <pc:spChg chg="mod">
          <ac:chgData name="Geetu Bharwaney" userId="52cd4566-e712-4632-b34d-f5b62374e21c" providerId="ADAL" clId="{F8B90F95-7BEE-B940-898E-E59914E7B590}" dt="2021-04-22T21:57:30.462" v="484" actId="20577"/>
          <ac:spMkLst>
            <pc:docMk/>
            <pc:sldMk cId="182554564" sldId="1803"/>
            <ac:spMk id="2" creationId="{4DB868B7-CBE0-4A0E-AFF6-6309BD078C6E}"/>
          </ac:spMkLst>
        </pc:spChg>
        <pc:spChg chg="mod">
          <ac:chgData name="Geetu Bharwaney" userId="52cd4566-e712-4632-b34d-f5b62374e21c" providerId="ADAL" clId="{F8B90F95-7BEE-B940-898E-E59914E7B590}" dt="2021-04-22T21:58:44.959" v="493" actId="1076"/>
          <ac:spMkLst>
            <pc:docMk/>
            <pc:sldMk cId="182554564" sldId="1803"/>
            <ac:spMk id="4" creationId="{8B1520BD-01E4-4627-8A08-19B52E2D796F}"/>
          </ac:spMkLst>
        </pc:spChg>
      </pc:sldChg>
      <pc:sldChg chg="del">
        <pc:chgData name="Geetu Bharwaney" userId="52cd4566-e712-4632-b34d-f5b62374e21c" providerId="ADAL" clId="{F8B90F95-7BEE-B940-898E-E59914E7B590}" dt="2021-04-22T22:13:21.589" v="732" actId="2696"/>
        <pc:sldMkLst>
          <pc:docMk/>
          <pc:sldMk cId="1766909482" sldId="1807"/>
        </pc:sldMkLst>
      </pc:sldChg>
      <pc:sldChg chg="ord">
        <pc:chgData name="Geetu Bharwaney" userId="52cd4566-e712-4632-b34d-f5b62374e21c" providerId="ADAL" clId="{F8B90F95-7BEE-B940-898E-E59914E7B590}" dt="2021-04-22T22:04:55.302" v="557" actId="20578"/>
        <pc:sldMkLst>
          <pc:docMk/>
          <pc:sldMk cId="4045183420" sldId="1808"/>
        </pc:sldMkLst>
      </pc:sldChg>
      <pc:sldChg chg="ord">
        <pc:chgData name="Geetu Bharwaney" userId="52cd4566-e712-4632-b34d-f5b62374e21c" providerId="ADAL" clId="{F8B90F95-7BEE-B940-898E-E59914E7B590}" dt="2021-04-22T22:04:55.302" v="557" actId="20578"/>
        <pc:sldMkLst>
          <pc:docMk/>
          <pc:sldMk cId="3405145782" sldId="1809"/>
        </pc:sldMkLst>
      </pc:sldChg>
      <pc:sldChg chg="modSp mod">
        <pc:chgData name="Geetu Bharwaney" userId="52cd4566-e712-4632-b34d-f5b62374e21c" providerId="ADAL" clId="{F8B90F95-7BEE-B940-898E-E59914E7B590}" dt="2021-04-22T22:02:59.988" v="524" actId="20577"/>
        <pc:sldMkLst>
          <pc:docMk/>
          <pc:sldMk cId="9293758" sldId="1810"/>
        </pc:sldMkLst>
        <pc:spChg chg="mod">
          <ac:chgData name="Geetu Bharwaney" userId="52cd4566-e712-4632-b34d-f5b62374e21c" providerId="ADAL" clId="{F8B90F95-7BEE-B940-898E-E59914E7B590}" dt="2021-04-22T22:02:59.988" v="524" actId="20577"/>
          <ac:spMkLst>
            <pc:docMk/>
            <pc:sldMk cId="9293758" sldId="1810"/>
            <ac:spMk id="7" creationId="{59C08227-4255-42B3-9300-301BACB52038}"/>
          </ac:spMkLst>
        </pc:spChg>
      </pc:sldChg>
      <pc:sldChg chg="modSp mod">
        <pc:chgData name="Geetu Bharwaney" userId="52cd4566-e712-4632-b34d-f5b62374e21c" providerId="ADAL" clId="{F8B90F95-7BEE-B940-898E-E59914E7B590}" dt="2021-04-23T14:42:54.079" v="896" actId="20577"/>
        <pc:sldMkLst>
          <pc:docMk/>
          <pc:sldMk cId="2019541743" sldId="1811"/>
        </pc:sldMkLst>
        <pc:spChg chg="mod">
          <ac:chgData name="Geetu Bharwaney" userId="52cd4566-e712-4632-b34d-f5b62374e21c" providerId="ADAL" clId="{F8B90F95-7BEE-B940-898E-E59914E7B590}" dt="2021-04-23T14:42:54.079" v="896" actId="20577"/>
          <ac:spMkLst>
            <pc:docMk/>
            <pc:sldMk cId="2019541743" sldId="1811"/>
            <ac:spMk id="6" creationId="{B9D5D290-4573-4297-A8CD-BBBCFFC9AAD7}"/>
          </ac:spMkLst>
        </pc:spChg>
      </pc:sldChg>
      <pc:sldChg chg="modSp mod ord">
        <pc:chgData name="Geetu Bharwaney" userId="52cd4566-e712-4632-b34d-f5b62374e21c" providerId="ADAL" clId="{F8B90F95-7BEE-B940-898E-E59914E7B590}" dt="2021-04-22T22:05:20.376" v="581" actId="6549"/>
        <pc:sldMkLst>
          <pc:docMk/>
          <pc:sldMk cId="4214055798" sldId="1816"/>
        </pc:sldMkLst>
        <pc:spChg chg="mod">
          <ac:chgData name="Geetu Bharwaney" userId="52cd4566-e712-4632-b34d-f5b62374e21c" providerId="ADAL" clId="{F8B90F95-7BEE-B940-898E-E59914E7B590}" dt="2021-04-22T22:05:20.376" v="581" actId="6549"/>
          <ac:spMkLst>
            <pc:docMk/>
            <pc:sldMk cId="4214055798" sldId="1816"/>
            <ac:spMk id="7" creationId="{59C08227-4255-42B3-9300-301BACB52038}"/>
          </ac:spMkLst>
        </pc:spChg>
      </pc:sldChg>
      <pc:sldChg chg="modSp mod">
        <pc:chgData name="Geetu Bharwaney" userId="52cd4566-e712-4632-b34d-f5b62374e21c" providerId="ADAL" clId="{F8B90F95-7BEE-B940-898E-E59914E7B590}" dt="2021-04-22T22:01:52.807" v="494" actId="113"/>
        <pc:sldMkLst>
          <pc:docMk/>
          <pc:sldMk cId="3404612406" sldId="1818"/>
        </pc:sldMkLst>
        <pc:spChg chg="mod">
          <ac:chgData name="Geetu Bharwaney" userId="52cd4566-e712-4632-b34d-f5b62374e21c" providerId="ADAL" clId="{F8B90F95-7BEE-B940-898E-E59914E7B590}" dt="2021-04-22T22:01:52.807" v="494" actId="113"/>
          <ac:spMkLst>
            <pc:docMk/>
            <pc:sldMk cId="3404612406" sldId="1818"/>
            <ac:spMk id="7" creationId="{EBBF309A-505F-4E0A-8149-96D33D736A90}"/>
          </ac:spMkLst>
        </pc:spChg>
      </pc:sldChg>
      <pc:sldChg chg="modSp mod">
        <pc:chgData name="Geetu Bharwaney" userId="52cd4566-e712-4632-b34d-f5b62374e21c" providerId="ADAL" clId="{F8B90F95-7BEE-B940-898E-E59914E7B590}" dt="2021-04-22T22:02:04.546" v="495" actId="113"/>
        <pc:sldMkLst>
          <pc:docMk/>
          <pc:sldMk cId="2231566392" sldId="1819"/>
        </pc:sldMkLst>
        <pc:spChg chg="mod">
          <ac:chgData name="Geetu Bharwaney" userId="52cd4566-e712-4632-b34d-f5b62374e21c" providerId="ADAL" clId="{F8B90F95-7BEE-B940-898E-E59914E7B590}" dt="2021-04-22T22:02:04.546" v="495" actId="113"/>
          <ac:spMkLst>
            <pc:docMk/>
            <pc:sldMk cId="2231566392" sldId="1819"/>
            <ac:spMk id="7" creationId="{EBBF309A-505F-4E0A-8149-96D33D736A90}"/>
          </ac:spMkLst>
        </pc:spChg>
      </pc:sldChg>
      <pc:sldChg chg="modSp mod">
        <pc:chgData name="Geetu Bharwaney" userId="52cd4566-e712-4632-b34d-f5b62374e21c" providerId="ADAL" clId="{F8B90F95-7BEE-B940-898E-E59914E7B590}" dt="2021-04-22T22:02:13.884" v="496" actId="113"/>
        <pc:sldMkLst>
          <pc:docMk/>
          <pc:sldMk cId="3443596717" sldId="1820"/>
        </pc:sldMkLst>
        <pc:spChg chg="mod">
          <ac:chgData name="Geetu Bharwaney" userId="52cd4566-e712-4632-b34d-f5b62374e21c" providerId="ADAL" clId="{F8B90F95-7BEE-B940-898E-E59914E7B590}" dt="2021-04-22T22:02:13.884" v="496" actId="113"/>
          <ac:spMkLst>
            <pc:docMk/>
            <pc:sldMk cId="3443596717" sldId="1820"/>
            <ac:spMk id="7" creationId="{EBBF309A-505F-4E0A-8149-96D33D736A90}"/>
          </ac:spMkLst>
        </pc:spChg>
      </pc:sldChg>
      <pc:sldChg chg="modSp mod">
        <pc:chgData name="Geetu Bharwaney" userId="52cd4566-e712-4632-b34d-f5b62374e21c" providerId="ADAL" clId="{F8B90F95-7BEE-B940-898E-E59914E7B590}" dt="2021-04-22T22:02:22.272" v="497" actId="113"/>
        <pc:sldMkLst>
          <pc:docMk/>
          <pc:sldMk cId="2908568395" sldId="1821"/>
        </pc:sldMkLst>
        <pc:spChg chg="mod">
          <ac:chgData name="Geetu Bharwaney" userId="52cd4566-e712-4632-b34d-f5b62374e21c" providerId="ADAL" clId="{F8B90F95-7BEE-B940-898E-E59914E7B590}" dt="2021-04-22T22:02:22.272" v="497" actId="113"/>
          <ac:spMkLst>
            <pc:docMk/>
            <pc:sldMk cId="2908568395" sldId="1821"/>
            <ac:spMk id="6" creationId="{D1F2DE8C-EC70-BF49-9621-32FBA336912D}"/>
          </ac:spMkLst>
        </pc:spChg>
      </pc:sldChg>
      <pc:sldChg chg="modSp mod">
        <pc:chgData name="Geetu Bharwaney" userId="52cd4566-e712-4632-b34d-f5b62374e21c" providerId="ADAL" clId="{F8B90F95-7BEE-B940-898E-E59914E7B590}" dt="2021-04-22T22:13:06.830" v="731" actId="20577"/>
        <pc:sldMkLst>
          <pc:docMk/>
          <pc:sldMk cId="3841078273" sldId="1824"/>
        </pc:sldMkLst>
        <pc:spChg chg="mod">
          <ac:chgData name="Geetu Bharwaney" userId="52cd4566-e712-4632-b34d-f5b62374e21c" providerId="ADAL" clId="{F8B90F95-7BEE-B940-898E-E59914E7B590}" dt="2021-04-22T22:13:06.830" v="731" actId="20577"/>
          <ac:spMkLst>
            <pc:docMk/>
            <pc:sldMk cId="3841078273" sldId="1824"/>
            <ac:spMk id="6" creationId="{B9D5D290-4573-4297-A8CD-BBBCFFC9AAD7}"/>
          </ac:spMkLst>
        </pc:spChg>
      </pc:sldChg>
      <pc:sldChg chg="modSp mod">
        <pc:chgData name="Geetu Bharwaney" userId="52cd4566-e712-4632-b34d-f5b62374e21c" providerId="ADAL" clId="{F8B90F95-7BEE-B940-898E-E59914E7B590}" dt="2021-04-22T22:12:47.642" v="656" actId="1076"/>
        <pc:sldMkLst>
          <pc:docMk/>
          <pc:sldMk cId="362970582" sldId="1825"/>
        </pc:sldMkLst>
        <pc:spChg chg="mod">
          <ac:chgData name="Geetu Bharwaney" userId="52cd4566-e712-4632-b34d-f5b62374e21c" providerId="ADAL" clId="{F8B90F95-7BEE-B940-898E-E59914E7B590}" dt="2021-04-22T22:12:47.642" v="656" actId="1076"/>
          <ac:spMkLst>
            <pc:docMk/>
            <pc:sldMk cId="362970582" sldId="1825"/>
            <ac:spMk id="6" creationId="{B9D5D290-4573-4297-A8CD-BBBCFFC9AAD7}"/>
          </ac:spMkLst>
        </pc:spChg>
      </pc:sldChg>
      <pc:sldChg chg="del">
        <pc:chgData name="Geetu Bharwaney" userId="52cd4566-e712-4632-b34d-f5b62374e21c" providerId="ADAL" clId="{F8B90F95-7BEE-B940-898E-E59914E7B590}" dt="2021-04-22T21:48:28.889" v="169" actId="2696"/>
        <pc:sldMkLst>
          <pc:docMk/>
          <pc:sldMk cId="3786751950" sldId="1840"/>
        </pc:sldMkLst>
      </pc:sldChg>
      <pc:sldChg chg="del">
        <pc:chgData name="Geetu Bharwaney" userId="52cd4566-e712-4632-b34d-f5b62374e21c" providerId="ADAL" clId="{F8B90F95-7BEE-B940-898E-E59914E7B590}" dt="2021-04-22T21:49:11.373" v="172" actId="2696"/>
        <pc:sldMkLst>
          <pc:docMk/>
          <pc:sldMk cId="1543955090" sldId="1843"/>
        </pc:sldMkLst>
      </pc:sldChg>
      <pc:sldChg chg="addSp delSp modSp mod ord delAnim">
        <pc:chgData name="Geetu Bharwaney" userId="52cd4566-e712-4632-b34d-f5b62374e21c" providerId="ADAL" clId="{F8B90F95-7BEE-B940-898E-E59914E7B590}" dt="2021-04-23T14:37:49.525" v="832" actId="478"/>
        <pc:sldMkLst>
          <pc:docMk/>
          <pc:sldMk cId="271501289" sldId="2720"/>
        </pc:sldMkLst>
        <pc:spChg chg="mod">
          <ac:chgData name="Geetu Bharwaney" userId="52cd4566-e712-4632-b34d-f5b62374e21c" providerId="ADAL" clId="{F8B90F95-7BEE-B940-898E-E59914E7B590}" dt="2021-04-23T14:36:49.225" v="820" actId="20577"/>
          <ac:spMkLst>
            <pc:docMk/>
            <pc:sldMk cId="271501289" sldId="2720"/>
            <ac:spMk id="5" creationId="{1AEE023E-015B-4849-B19D-68FB2075CD93}"/>
          </ac:spMkLst>
        </pc:spChg>
        <pc:spChg chg="add del mod">
          <ac:chgData name="Geetu Bharwaney" userId="52cd4566-e712-4632-b34d-f5b62374e21c" providerId="ADAL" clId="{F8B90F95-7BEE-B940-898E-E59914E7B590}" dt="2021-04-23T14:37:19.229" v="824"/>
          <ac:spMkLst>
            <pc:docMk/>
            <pc:sldMk cId="271501289" sldId="2720"/>
            <ac:spMk id="6" creationId="{5DFE5CF4-F820-A341-85BB-237FF1219810}"/>
          </ac:spMkLst>
        </pc:spChg>
        <pc:spChg chg="mod">
          <ac:chgData name="Geetu Bharwaney" userId="52cd4566-e712-4632-b34d-f5b62374e21c" providerId="ADAL" clId="{F8B90F95-7BEE-B940-898E-E59914E7B590}" dt="2021-04-23T14:37:45.692" v="831" actId="20577"/>
          <ac:spMkLst>
            <pc:docMk/>
            <pc:sldMk cId="271501289" sldId="2720"/>
            <ac:spMk id="10" creationId="{7D2F1189-C283-F144-9CDA-18B0044E011D}"/>
          </ac:spMkLst>
        </pc:spChg>
        <pc:spChg chg="del">
          <ac:chgData name="Geetu Bharwaney" userId="52cd4566-e712-4632-b34d-f5b62374e21c" providerId="ADAL" clId="{F8B90F95-7BEE-B940-898E-E59914E7B590}" dt="2021-04-23T14:37:49.525" v="832" actId="478"/>
          <ac:spMkLst>
            <pc:docMk/>
            <pc:sldMk cId="271501289" sldId="2720"/>
            <ac:spMk id="11" creationId="{B2BE9578-29A6-4280-8289-FE59FB299EF0}"/>
          </ac:spMkLst>
        </pc:spChg>
      </pc:sldChg>
      <pc:sldChg chg="modSp mod ord">
        <pc:chgData name="Geetu Bharwaney" userId="52cd4566-e712-4632-b34d-f5b62374e21c" providerId="ADAL" clId="{F8B90F95-7BEE-B940-898E-E59914E7B590}" dt="2021-04-23T14:38:53.776" v="849" actId="113"/>
        <pc:sldMkLst>
          <pc:docMk/>
          <pc:sldMk cId="3562592184" sldId="2721"/>
        </pc:sldMkLst>
        <pc:spChg chg="mod">
          <ac:chgData name="Geetu Bharwaney" userId="52cd4566-e712-4632-b34d-f5b62374e21c" providerId="ADAL" clId="{F8B90F95-7BEE-B940-898E-E59914E7B590}" dt="2021-04-23T14:38:53.776" v="849" actId="113"/>
          <ac:spMkLst>
            <pc:docMk/>
            <pc:sldMk cId="3562592184" sldId="2721"/>
            <ac:spMk id="13" creationId="{6DAE4C5A-E8C2-3E40-838A-F8BF63EFBD00}"/>
          </ac:spMkLst>
        </pc:spChg>
      </pc:sldChg>
      <pc:sldChg chg="modSp mod ord">
        <pc:chgData name="Geetu Bharwaney" userId="52cd4566-e712-4632-b34d-f5b62374e21c" providerId="ADAL" clId="{F8B90F95-7BEE-B940-898E-E59914E7B590}" dt="2021-04-23T14:41:57.615" v="889" actId="404"/>
        <pc:sldMkLst>
          <pc:docMk/>
          <pc:sldMk cId="119878057" sldId="2722"/>
        </pc:sldMkLst>
        <pc:spChg chg="mod">
          <ac:chgData name="Geetu Bharwaney" userId="52cd4566-e712-4632-b34d-f5b62374e21c" providerId="ADAL" clId="{F8B90F95-7BEE-B940-898E-E59914E7B590}" dt="2021-04-23T14:41:57.615" v="889" actId="404"/>
          <ac:spMkLst>
            <pc:docMk/>
            <pc:sldMk cId="119878057" sldId="2722"/>
            <ac:spMk id="10" creationId="{4FAF0DFD-536A-1041-8EB4-1975701D5D87}"/>
          </ac:spMkLst>
        </pc:spChg>
      </pc:sldChg>
      <pc:sldChg chg="modSp mod ord">
        <pc:chgData name="Geetu Bharwaney" userId="52cd4566-e712-4632-b34d-f5b62374e21c" providerId="ADAL" clId="{F8B90F95-7BEE-B940-898E-E59914E7B590}" dt="2021-04-23T14:41:44.379" v="884" actId="404"/>
        <pc:sldMkLst>
          <pc:docMk/>
          <pc:sldMk cId="295279838" sldId="2723"/>
        </pc:sldMkLst>
        <pc:spChg chg="mod">
          <ac:chgData name="Geetu Bharwaney" userId="52cd4566-e712-4632-b34d-f5b62374e21c" providerId="ADAL" clId="{F8B90F95-7BEE-B940-898E-E59914E7B590}" dt="2021-04-23T14:41:44.379" v="884" actId="404"/>
          <ac:spMkLst>
            <pc:docMk/>
            <pc:sldMk cId="295279838" sldId="2723"/>
            <ac:spMk id="10" creationId="{3EC1A71B-A610-7343-9D5B-7A399ACACB10}"/>
          </ac:spMkLst>
        </pc:spChg>
      </pc:sldChg>
      <pc:sldChg chg="delSp modSp mod ord delAnim">
        <pc:chgData name="Geetu Bharwaney" userId="52cd4566-e712-4632-b34d-f5b62374e21c" providerId="ADAL" clId="{F8B90F95-7BEE-B940-898E-E59914E7B590}" dt="2021-04-23T14:40:42.081" v="879" actId="478"/>
        <pc:sldMkLst>
          <pc:docMk/>
          <pc:sldMk cId="3349899125" sldId="2727"/>
        </pc:sldMkLst>
        <pc:spChg chg="mod">
          <ac:chgData name="Geetu Bharwaney" userId="52cd4566-e712-4632-b34d-f5b62374e21c" providerId="ADAL" clId="{F8B90F95-7BEE-B940-898E-E59914E7B590}" dt="2021-04-23T14:38:24.376" v="839" actId="20577"/>
          <ac:spMkLst>
            <pc:docMk/>
            <pc:sldMk cId="3349899125" sldId="2727"/>
            <ac:spMk id="3" creationId="{A4AFE315-957E-204F-88E3-EB3592A7A06F}"/>
          </ac:spMkLst>
        </pc:spChg>
        <pc:spChg chg="del">
          <ac:chgData name="Geetu Bharwaney" userId="52cd4566-e712-4632-b34d-f5b62374e21c" providerId="ADAL" clId="{F8B90F95-7BEE-B940-898E-E59914E7B590}" dt="2021-04-23T14:40:42.081" v="879" actId="478"/>
          <ac:spMkLst>
            <pc:docMk/>
            <pc:sldMk cId="3349899125" sldId="2727"/>
            <ac:spMk id="11" creationId="{B2BE9578-29A6-4280-8289-FE59FB299EF0}"/>
          </ac:spMkLst>
        </pc:spChg>
        <pc:spChg chg="mod">
          <ac:chgData name="Geetu Bharwaney" userId="52cd4566-e712-4632-b34d-f5b62374e21c" providerId="ADAL" clId="{F8B90F95-7BEE-B940-898E-E59914E7B590}" dt="2021-04-23T14:40:38.131" v="878" actId="20577"/>
          <ac:spMkLst>
            <pc:docMk/>
            <pc:sldMk cId="3349899125" sldId="2727"/>
            <ac:spMk id="13" creationId="{6DAE4C5A-E8C2-3E40-838A-F8BF63EFBD00}"/>
          </ac:spMkLst>
        </pc:spChg>
      </pc:sldChg>
      <pc:sldChg chg="mod ord modShow">
        <pc:chgData name="Geetu Bharwaney" userId="52cd4566-e712-4632-b34d-f5b62374e21c" providerId="ADAL" clId="{F8B90F95-7BEE-B940-898E-E59914E7B590}" dt="2021-04-23T14:39:21.537" v="850" actId="729"/>
        <pc:sldMkLst>
          <pc:docMk/>
          <pc:sldMk cId="59203711" sldId="2728"/>
        </pc:sldMkLst>
      </pc:sldChg>
      <pc:sldChg chg="ord">
        <pc:chgData name="Geetu Bharwaney" userId="52cd4566-e712-4632-b34d-f5b62374e21c" providerId="ADAL" clId="{F8B90F95-7BEE-B940-898E-E59914E7B590}" dt="2021-04-22T21:07:07.640" v="1" actId="20578"/>
        <pc:sldMkLst>
          <pc:docMk/>
          <pc:sldMk cId="681303183" sldId="2735"/>
        </pc:sldMkLst>
      </pc:sldChg>
      <pc:sldChg chg="addSp delSp modSp mod ord modClrScheme chgLayout">
        <pc:chgData name="Geetu Bharwaney" userId="52cd4566-e712-4632-b34d-f5b62374e21c" providerId="ADAL" clId="{F8B90F95-7BEE-B940-898E-E59914E7B590}" dt="2021-04-22T21:48:47.335" v="171"/>
        <pc:sldMkLst>
          <pc:docMk/>
          <pc:sldMk cId="2097802798" sldId="2736"/>
        </pc:sldMkLst>
        <pc:spChg chg="del mod ord">
          <ac:chgData name="Geetu Bharwaney" userId="52cd4566-e712-4632-b34d-f5b62374e21c" providerId="ADAL" clId="{F8B90F95-7BEE-B940-898E-E59914E7B590}" dt="2021-04-22T21:48:46.737" v="170" actId="478"/>
          <ac:spMkLst>
            <pc:docMk/>
            <pc:sldMk cId="2097802798" sldId="2736"/>
            <ac:spMk id="2" creationId="{C3404FFA-5375-1749-87E8-846D2FC9C5E5}"/>
          </ac:spMkLst>
        </pc:spChg>
        <pc:spChg chg="del">
          <ac:chgData name="Geetu Bharwaney" userId="52cd4566-e712-4632-b34d-f5b62374e21c" providerId="ADAL" clId="{F8B90F95-7BEE-B940-898E-E59914E7B590}" dt="2021-04-22T21:09:20.090" v="94" actId="700"/>
          <ac:spMkLst>
            <pc:docMk/>
            <pc:sldMk cId="2097802798" sldId="2736"/>
            <ac:spMk id="3" creationId="{954DB4DA-D4C1-234E-AFD8-4F52BD8CE297}"/>
          </ac:spMkLst>
        </pc:spChg>
        <pc:spChg chg="add mod">
          <ac:chgData name="Geetu Bharwaney" userId="52cd4566-e712-4632-b34d-f5b62374e21c" providerId="ADAL" clId="{F8B90F95-7BEE-B940-898E-E59914E7B590}" dt="2021-04-22T21:48:47.335" v="171"/>
          <ac:spMkLst>
            <pc:docMk/>
            <pc:sldMk cId="2097802798" sldId="2736"/>
            <ac:spMk id="5" creationId="{559C2915-9EAB-454F-BA7E-A74004A8DD1B}"/>
          </ac:spMkLst>
        </pc:spChg>
        <pc:graphicFrameChg chg="mod modGraphic">
          <ac:chgData name="Geetu Bharwaney" userId="52cd4566-e712-4632-b34d-f5b62374e21c" providerId="ADAL" clId="{F8B90F95-7BEE-B940-898E-E59914E7B590}" dt="2021-04-22T21:09:46.627" v="98" actId="1076"/>
          <ac:graphicFrameMkLst>
            <pc:docMk/>
            <pc:sldMk cId="2097802798" sldId="2736"/>
            <ac:graphicFrameMk id="4" creationId="{B3BF19D4-61FD-894E-980C-FD829992DACC}"/>
          </ac:graphicFrameMkLst>
        </pc:graphicFrameChg>
      </pc:sldChg>
      <pc:sldChg chg="modSp mod">
        <pc:chgData name="Geetu Bharwaney" userId="52cd4566-e712-4632-b34d-f5b62374e21c" providerId="ADAL" clId="{F8B90F95-7BEE-B940-898E-E59914E7B590}" dt="2021-04-23T11:38:05.786" v="788" actId="20577"/>
        <pc:sldMkLst>
          <pc:docMk/>
          <pc:sldMk cId="2854697662" sldId="2738"/>
        </pc:sldMkLst>
        <pc:spChg chg="mod">
          <ac:chgData name="Geetu Bharwaney" userId="52cd4566-e712-4632-b34d-f5b62374e21c" providerId="ADAL" clId="{F8B90F95-7BEE-B940-898E-E59914E7B590}" dt="2021-04-23T11:38:05.786" v="788" actId="20577"/>
          <ac:spMkLst>
            <pc:docMk/>
            <pc:sldMk cId="2854697662" sldId="2738"/>
            <ac:spMk id="10" creationId="{5F7C7C57-5FEF-4D9E-A0CA-3A7F17333718}"/>
          </ac:spMkLst>
        </pc:spChg>
      </pc:sldChg>
      <pc:sldChg chg="del">
        <pc:chgData name="Geetu Bharwaney" userId="52cd4566-e712-4632-b34d-f5b62374e21c" providerId="ADAL" clId="{F8B90F95-7BEE-B940-898E-E59914E7B590}" dt="2021-04-22T21:12:27.956" v="130" actId="2696"/>
        <pc:sldMkLst>
          <pc:docMk/>
          <pc:sldMk cId="617325724" sldId="2739"/>
        </pc:sldMkLst>
      </pc:sldChg>
      <pc:sldChg chg="del">
        <pc:chgData name="Geetu Bharwaney" userId="52cd4566-e712-4632-b34d-f5b62374e21c" providerId="ADAL" clId="{F8B90F95-7BEE-B940-898E-E59914E7B590}" dt="2021-04-22T21:12:48.280" v="133" actId="2696"/>
        <pc:sldMkLst>
          <pc:docMk/>
          <pc:sldMk cId="238746238" sldId="2741"/>
        </pc:sldMkLst>
      </pc:sldChg>
      <pc:sldChg chg="del">
        <pc:chgData name="Geetu Bharwaney" userId="52cd4566-e712-4632-b34d-f5b62374e21c" providerId="ADAL" clId="{F8B90F95-7BEE-B940-898E-E59914E7B590}" dt="2021-04-22T21:13:02.271" v="134" actId="2696"/>
        <pc:sldMkLst>
          <pc:docMk/>
          <pc:sldMk cId="3829850363" sldId="2742"/>
        </pc:sldMkLst>
      </pc:sldChg>
      <pc:sldChg chg="ord">
        <pc:chgData name="Geetu Bharwaney" userId="52cd4566-e712-4632-b34d-f5b62374e21c" providerId="ADAL" clId="{F8B90F95-7BEE-B940-898E-E59914E7B590}" dt="2021-04-22T21:12:39.467" v="132" actId="20578"/>
        <pc:sldMkLst>
          <pc:docMk/>
          <pc:sldMk cId="4191909962" sldId="2743"/>
        </pc:sldMkLst>
      </pc:sldChg>
      <pc:sldChg chg="del">
        <pc:chgData name="Geetu Bharwaney" userId="52cd4566-e712-4632-b34d-f5b62374e21c" providerId="ADAL" clId="{F8B90F95-7BEE-B940-898E-E59914E7B590}" dt="2021-04-22T21:13:03.029" v="135" actId="2696"/>
        <pc:sldMkLst>
          <pc:docMk/>
          <pc:sldMk cId="3306109875" sldId="2744"/>
        </pc:sldMkLst>
      </pc:sldChg>
      <pc:sldChg chg="mod modShow">
        <pc:chgData name="Geetu Bharwaney" userId="52cd4566-e712-4632-b34d-f5b62374e21c" providerId="ADAL" clId="{F8B90F95-7BEE-B940-898E-E59914E7B590}" dt="2021-04-22T21:15:11.242" v="143" actId="729"/>
        <pc:sldMkLst>
          <pc:docMk/>
          <pc:sldMk cId="3115611430" sldId="2745"/>
        </pc:sldMkLst>
      </pc:sldChg>
      <pc:sldChg chg="mod modShow">
        <pc:chgData name="Geetu Bharwaney" userId="52cd4566-e712-4632-b34d-f5b62374e21c" providerId="ADAL" clId="{F8B90F95-7BEE-B940-898E-E59914E7B590}" dt="2021-04-22T21:15:11.242" v="143" actId="729"/>
        <pc:sldMkLst>
          <pc:docMk/>
          <pc:sldMk cId="4061037046" sldId="2746"/>
        </pc:sldMkLst>
      </pc:sldChg>
      <pc:sldChg chg="mod modShow">
        <pc:chgData name="Geetu Bharwaney" userId="52cd4566-e712-4632-b34d-f5b62374e21c" providerId="ADAL" clId="{F8B90F95-7BEE-B940-898E-E59914E7B590}" dt="2021-04-22T21:15:11.242" v="143" actId="729"/>
        <pc:sldMkLst>
          <pc:docMk/>
          <pc:sldMk cId="2287202915" sldId="2747"/>
        </pc:sldMkLst>
      </pc:sldChg>
      <pc:sldChg chg="modSp mod modShow">
        <pc:chgData name="Geetu Bharwaney" userId="52cd4566-e712-4632-b34d-f5b62374e21c" providerId="ADAL" clId="{F8B90F95-7BEE-B940-898E-E59914E7B590}" dt="2021-04-22T21:15:11.242" v="143" actId="729"/>
        <pc:sldMkLst>
          <pc:docMk/>
          <pc:sldMk cId="3421907258" sldId="2748"/>
        </pc:sldMkLst>
        <pc:spChg chg="mod">
          <ac:chgData name="Geetu Bharwaney" userId="52cd4566-e712-4632-b34d-f5b62374e21c" providerId="ADAL" clId="{F8B90F95-7BEE-B940-898E-E59914E7B590}" dt="2021-04-22T21:14:02.614" v="138" actId="6549"/>
          <ac:spMkLst>
            <pc:docMk/>
            <pc:sldMk cId="3421907258" sldId="2748"/>
            <ac:spMk id="4" creationId="{8B1520BD-01E4-4627-8A08-19B52E2D796F}"/>
          </ac:spMkLst>
        </pc:spChg>
      </pc:sldChg>
      <pc:sldChg chg="modSp mod ord">
        <pc:chgData name="Geetu Bharwaney" userId="52cd4566-e712-4632-b34d-f5b62374e21c" providerId="ADAL" clId="{F8B90F95-7BEE-B940-898E-E59914E7B590}" dt="2021-04-23T10:56:27.078" v="734" actId="20578"/>
        <pc:sldMkLst>
          <pc:docMk/>
          <pc:sldMk cId="1232281251" sldId="2749"/>
        </pc:sldMkLst>
        <pc:spChg chg="mod">
          <ac:chgData name="Geetu Bharwaney" userId="52cd4566-e712-4632-b34d-f5b62374e21c" providerId="ADAL" clId="{F8B90F95-7BEE-B940-898E-E59914E7B590}" dt="2021-04-22T21:14:09.107" v="141" actId="20577"/>
          <ac:spMkLst>
            <pc:docMk/>
            <pc:sldMk cId="1232281251" sldId="2749"/>
            <ac:spMk id="4" creationId="{8B1520BD-01E4-4627-8A08-19B52E2D796F}"/>
          </ac:spMkLst>
        </pc:spChg>
      </pc:sldChg>
      <pc:sldChg chg="ord">
        <pc:chgData name="Geetu Bharwaney" userId="52cd4566-e712-4632-b34d-f5b62374e21c" providerId="ADAL" clId="{F8B90F95-7BEE-B940-898E-E59914E7B590}" dt="2021-04-23T10:56:35.356" v="736" actId="20578"/>
        <pc:sldMkLst>
          <pc:docMk/>
          <pc:sldMk cId="2291618208" sldId="2750"/>
        </pc:sldMkLst>
      </pc:sldChg>
      <pc:sldChg chg="ord">
        <pc:chgData name="Geetu Bharwaney" userId="52cd4566-e712-4632-b34d-f5b62374e21c" providerId="ADAL" clId="{F8B90F95-7BEE-B940-898E-E59914E7B590}" dt="2021-04-23T10:56:38.674" v="737" actId="20578"/>
        <pc:sldMkLst>
          <pc:docMk/>
          <pc:sldMk cId="1408048584" sldId="2751"/>
        </pc:sldMkLst>
      </pc:sldChg>
      <pc:sldChg chg="mod ord modShow">
        <pc:chgData name="Geetu Bharwaney" userId="52cd4566-e712-4632-b34d-f5b62374e21c" providerId="ADAL" clId="{F8B90F95-7BEE-B940-898E-E59914E7B590}" dt="2021-04-23T11:37:33.683" v="787" actId="729"/>
        <pc:sldMkLst>
          <pc:docMk/>
          <pc:sldMk cId="3919066828" sldId="2752"/>
        </pc:sldMkLst>
      </pc:sldChg>
      <pc:sldChg chg="ord">
        <pc:chgData name="Geetu Bharwaney" userId="52cd4566-e712-4632-b34d-f5b62374e21c" providerId="ADAL" clId="{F8B90F95-7BEE-B940-898E-E59914E7B590}" dt="2021-04-22T21:14:31.900" v="142" actId="20578"/>
        <pc:sldMkLst>
          <pc:docMk/>
          <pc:sldMk cId="4127394620" sldId="2753"/>
        </pc:sldMkLst>
      </pc:sldChg>
      <pc:sldChg chg="ord">
        <pc:chgData name="Geetu Bharwaney" userId="52cd4566-e712-4632-b34d-f5b62374e21c" providerId="ADAL" clId="{F8B90F95-7BEE-B940-898E-E59914E7B590}" dt="2021-04-23T10:56:56.741" v="740" actId="20578"/>
        <pc:sldMkLst>
          <pc:docMk/>
          <pc:sldMk cId="1759608613" sldId="2754"/>
        </pc:sldMkLst>
      </pc:sldChg>
      <pc:sldChg chg="ord">
        <pc:chgData name="Geetu Bharwaney" userId="52cd4566-e712-4632-b34d-f5b62374e21c" providerId="ADAL" clId="{F8B90F95-7BEE-B940-898E-E59914E7B590}" dt="2021-04-23T10:56:47.414" v="738" actId="20578"/>
        <pc:sldMkLst>
          <pc:docMk/>
          <pc:sldMk cId="1072704853" sldId="2755"/>
        </pc:sldMkLst>
      </pc:sldChg>
      <pc:sldChg chg="ord">
        <pc:chgData name="Geetu Bharwaney" userId="52cd4566-e712-4632-b34d-f5b62374e21c" providerId="ADAL" clId="{F8B90F95-7BEE-B940-898E-E59914E7B590}" dt="2021-04-23T10:57:02.817" v="741" actId="20578"/>
        <pc:sldMkLst>
          <pc:docMk/>
          <pc:sldMk cId="3311922009" sldId="2756"/>
        </pc:sldMkLst>
      </pc:sldChg>
      <pc:sldChg chg="mod modShow">
        <pc:chgData name="Geetu Bharwaney" userId="52cd4566-e712-4632-b34d-f5b62374e21c" providerId="ADAL" clId="{F8B90F95-7BEE-B940-898E-E59914E7B590}" dt="2021-04-22T21:15:49.633" v="152" actId="729"/>
        <pc:sldMkLst>
          <pc:docMk/>
          <pc:sldMk cId="2515273016" sldId="2757"/>
        </pc:sldMkLst>
      </pc:sldChg>
      <pc:sldChg chg="ord">
        <pc:chgData name="Geetu Bharwaney" userId="52cd4566-e712-4632-b34d-f5b62374e21c" providerId="ADAL" clId="{F8B90F95-7BEE-B940-898E-E59914E7B590}" dt="2021-04-22T21:15:39.706" v="151" actId="20578"/>
        <pc:sldMkLst>
          <pc:docMk/>
          <pc:sldMk cId="468036471" sldId="2758"/>
        </pc:sldMkLst>
      </pc:sldChg>
      <pc:sldChg chg="mod modShow">
        <pc:chgData name="Geetu Bharwaney" userId="52cd4566-e712-4632-b34d-f5b62374e21c" providerId="ADAL" clId="{F8B90F95-7BEE-B940-898E-E59914E7B590}" dt="2021-04-22T21:15:49.633" v="152" actId="729"/>
        <pc:sldMkLst>
          <pc:docMk/>
          <pc:sldMk cId="3563731860" sldId="2759"/>
        </pc:sldMkLst>
      </pc:sldChg>
      <pc:sldChg chg="ord">
        <pc:chgData name="Geetu Bharwaney" userId="52cd4566-e712-4632-b34d-f5b62374e21c" providerId="ADAL" clId="{F8B90F95-7BEE-B940-898E-E59914E7B590}" dt="2021-04-22T21:17:19.261" v="160" actId="20578"/>
        <pc:sldMkLst>
          <pc:docMk/>
          <pc:sldMk cId="3800884598" sldId="2760"/>
        </pc:sldMkLst>
      </pc:sldChg>
      <pc:sldChg chg="ord">
        <pc:chgData name="Geetu Bharwaney" userId="52cd4566-e712-4632-b34d-f5b62374e21c" providerId="ADAL" clId="{F8B90F95-7BEE-B940-898E-E59914E7B590}" dt="2021-04-23T10:56:54.446" v="739" actId="20578"/>
        <pc:sldMkLst>
          <pc:docMk/>
          <pc:sldMk cId="1558513871" sldId="2761"/>
        </pc:sldMkLst>
      </pc:sldChg>
      <pc:sldChg chg="modSp mod">
        <pc:chgData name="Geetu Bharwaney" userId="52cd4566-e712-4632-b34d-f5b62374e21c" providerId="ADAL" clId="{F8B90F95-7BEE-B940-898E-E59914E7B590}" dt="2021-04-22T21:17:11.678" v="158" actId="6549"/>
        <pc:sldMkLst>
          <pc:docMk/>
          <pc:sldMk cId="801579999" sldId="2762"/>
        </pc:sldMkLst>
        <pc:spChg chg="mod">
          <ac:chgData name="Geetu Bharwaney" userId="52cd4566-e712-4632-b34d-f5b62374e21c" providerId="ADAL" clId="{F8B90F95-7BEE-B940-898E-E59914E7B590}" dt="2021-04-22T21:17:11.678" v="158" actId="6549"/>
          <ac:spMkLst>
            <pc:docMk/>
            <pc:sldMk cId="801579999" sldId="2762"/>
            <ac:spMk id="32" creationId="{4758555D-21C3-4154-85FA-709AB19F4D54}"/>
          </ac:spMkLst>
        </pc:spChg>
      </pc:sldChg>
      <pc:sldChg chg="mod modShow">
        <pc:chgData name="Geetu Bharwaney" userId="52cd4566-e712-4632-b34d-f5b62374e21c" providerId="ADAL" clId="{F8B90F95-7BEE-B940-898E-E59914E7B590}" dt="2021-04-22T21:17:22.227" v="161" actId="729"/>
        <pc:sldMkLst>
          <pc:docMk/>
          <pc:sldMk cId="3616846955" sldId="2764"/>
        </pc:sldMkLst>
      </pc:sldChg>
      <pc:sldChg chg="ord">
        <pc:chgData name="Geetu Bharwaney" userId="52cd4566-e712-4632-b34d-f5b62374e21c" providerId="ADAL" clId="{F8B90F95-7BEE-B940-898E-E59914E7B590}" dt="2021-04-22T21:17:33.012" v="163" actId="20578"/>
        <pc:sldMkLst>
          <pc:docMk/>
          <pc:sldMk cId="1254315177" sldId="2765"/>
        </pc:sldMkLst>
      </pc:sldChg>
      <pc:sldChg chg="mod modShow">
        <pc:chgData name="Geetu Bharwaney" userId="52cd4566-e712-4632-b34d-f5b62374e21c" providerId="ADAL" clId="{F8B90F95-7BEE-B940-898E-E59914E7B590}" dt="2021-04-22T21:18:32.160" v="166" actId="729"/>
        <pc:sldMkLst>
          <pc:docMk/>
          <pc:sldMk cId="645903778" sldId="2766"/>
        </pc:sldMkLst>
      </pc:sldChg>
      <pc:sldChg chg="ord">
        <pc:chgData name="Geetu Bharwaney" userId="52cd4566-e712-4632-b34d-f5b62374e21c" providerId="ADAL" clId="{F8B90F95-7BEE-B940-898E-E59914E7B590}" dt="2021-04-22T21:17:17.291" v="159" actId="20578"/>
        <pc:sldMkLst>
          <pc:docMk/>
          <pc:sldMk cId="188580814" sldId="2767"/>
        </pc:sldMkLst>
      </pc:sldChg>
      <pc:sldChg chg="ord">
        <pc:chgData name="Geetu Bharwaney" userId="52cd4566-e712-4632-b34d-f5b62374e21c" providerId="ADAL" clId="{F8B90F95-7BEE-B940-898E-E59914E7B590}" dt="2021-04-22T21:17:40.358" v="164" actId="20578"/>
        <pc:sldMkLst>
          <pc:docMk/>
          <pc:sldMk cId="301306227" sldId="2768"/>
        </pc:sldMkLst>
      </pc:sldChg>
      <pc:sldChg chg="ord">
        <pc:chgData name="Geetu Bharwaney" userId="52cd4566-e712-4632-b34d-f5b62374e21c" providerId="ADAL" clId="{F8B90F95-7BEE-B940-898E-E59914E7B590}" dt="2021-04-22T21:17:43.740" v="165" actId="20578"/>
        <pc:sldMkLst>
          <pc:docMk/>
          <pc:sldMk cId="68679487" sldId="2769"/>
        </pc:sldMkLst>
      </pc:sldChg>
      <pc:sldChg chg="modSp mod">
        <pc:chgData name="Geetu Bharwaney" userId="52cd4566-e712-4632-b34d-f5b62374e21c" providerId="ADAL" clId="{F8B90F95-7BEE-B940-898E-E59914E7B590}" dt="2021-04-23T11:09:37.486" v="774" actId="6549"/>
        <pc:sldMkLst>
          <pc:docMk/>
          <pc:sldMk cId="3805789558" sldId="2770"/>
        </pc:sldMkLst>
        <pc:spChg chg="mod">
          <ac:chgData name="Geetu Bharwaney" userId="52cd4566-e712-4632-b34d-f5b62374e21c" providerId="ADAL" clId="{F8B90F95-7BEE-B940-898E-E59914E7B590}" dt="2021-04-23T11:09:37.486" v="774" actId="6549"/>
          <ac:spMkLst>
            <pc:docMk/>
            <pc:sldMk cId="3805789558" sldId="2770"/>
            <ac:spMk id="2" creationId="{4DB868B7-CBE0-4A0E-AFF6-6309BD078C6E}"/>
          </ac:spMkLst>
        </pc:spChg>
        <pc:spChg chg="mod">
          <ac:chgData name="Geetu Bharwaney" userId="52cd4566-e712-4632-b34d-f5b62374e21c" providerId="ADAL" clId="{F8B90F95-7BEE-B940-898E-E59914E7B590}" dt="2021-04-22T21:11:08.106" v="123" actId="20577"/>
          <ac:spMkLst>
            <pc:docMk/>
            <pc:sldMk cId="3805789558" sldId="2770"/>
            <ac:spMk id="3" creationId="{558D54C9-C7E0-4A52-953D-602A38055078}"/>
          </ac:spMkLst>
        </pc:spChg>
      </pc:sldChg>
      <pc:sldChg chg="del">
        <pc:chgData name="Geetu Bharwaney" userId="52cd4566-e712-4632-b34d-f5b62374e21c" providerId="ADAL" clId="{F8B90F95-7BEE-B940-898E-E59914E7B590}" dt="2021-04-22T21:48:28.889" v="169" actId="2696"/>
        <pc:sldMkLst>
          <pc:docMk/>
          <pc:sldMk cId="3145411031" sldId="2771"/>
        </pc:sldMkLst>
      </pc:sldChg>
      <pc:sldChg chg="del">
        <pc:chgData name="Geetu Bharwaney" userId="52cd4566-e712-4632-b34d-f5b62374e21c" providerId="ADAL" clId="{F8B90F95-7BEE-B940-898E-E59914E7B590}" dt="2021-04-22T21:48:28.889" v="169" actId="2696"/>
        <pc:sldMkLst>
          <pc:docMk/>
          <pc:sldMk cId="1084362866" sldId="2772"/>
        </pc:sldMkLst>
      </pc:sldChg>
      <pc:sldChg chg="del">
        <pc:chgData name="Geetu Bharwaney" userId="52cd4566-e712-4632-b34d-f5b62374e21c" providerId="ADAL" clId="{F8B90F95-7BEE-B940-898E-E59914E7B590}" dt="2021-04-22T21:48:28.889" v="169" actId="2696"/>
        <pc:sldMkLst>
          <pc:docMk/>
          <pc:sldMk cId="2754069783" sldId="2773"/>
        </pc:sldMkLst>
      </pc:sldChg>
      <pc:sldChg chg="del">
        <pc:chgData name="Geetu Bharwaney" userId="52cd4566-e712-4632-b34d-f5b62374e21c" providerId="ADAL" clId="{F8B90F95-7BEE-B940-898E-E59914E7B590}" dt="2021-04-22T21:48:28.889" v="169" actId="2696"/>
        <pc:sldMkLst>
          <pc:docMk/>
          <pc:sldMk cId="468831021" sldId="2774"/>
        </pc:sldMkLst>
      </pc:sldChg>
      <pc:sldChg chg="del">
        <pc:chgData name="Geetu Bharwaney" userId="52cd4566-e712-4632-b34d-f5b62374e21c" providerId="ADAL" clId="{F8B90F95-7BEE-B940-898E-E59914E7B590}" dt="2021-04-22T21:48:28.889" v="169" actId="2696"/>
        <pc:sldMkLst>
          <pc:docMk/>
          <pc:sldMk cId="1321810006" sldId="2775"/>
        </pc:sldMkLst>
      </pc:sldChg>
      <pc:sldChg chg="del">
        <pc:chgData name="Geetu Bharwaney" userId="52cd4566-e712-4632-b34d-f5b62374e21c" providerId="ADAL" clId="{F8B90F95-7BEE-B940-898E-E59914E7B590}" dt="2021-04-22T21:48:28.889" v="169" actId="2696"/>
        <pc:sldMkLst>
          <pc:docMk/>
          <pc:sldMk cId="2697004246" sldId="2776"/>
        </pc:sldMkLst>
      </pc:sldChg>
      <pc:sldChg chg="add">
        <pc:chgData name="Geetu Bharwaney" userId="52cd4566-e712-4632-b34d-f5b62374e21c" providerId="ADAL" clId="{F8B90F95-7BEE-B940-898E-E59914E7B590}" dt="2021-04-22T21:10:45.941" v="99"/>
        <pc:sldMkLst>
          <pc:docMk/>
          <pc:sldMk cId="2634361005" sldId="2777"/>
        </pc:sldMkLst>
      </pc:sldChg>
      <pc:sldChg chg="add">
        <pc:chgData name="Geetu Bharwaney" userId="52cd4566-e712-4632-b34d-f5b62374e21c" providerId="ADAL" clId="{F8B90F95-7BEE-B940-898E-E59914E7B590}" dt="2021-04-22T21:10:45.941" v="99"/>
        <pc:sldMkLst>
          <pc:docMk/>
          <pc:sldMk cId="3620561026" sldId="2778"/>
        </pc:sldMkLst>
      </pc:sldChg>
      <pc:sldChg chg="add ord">
        <pc:chgData name="Geetu Bharwaney" userId="52cd4566-e712-4632-b34d-f5b62374e21c" providerId="ADAL" clId="{F8B90F95-7BEE-B940-898E-E59914E7B590}" dt="2021-04-22T21:11:45.009" v="127" actId="20578"/>
        <pc:sldMkLst>
          <pc:docMk/>
          <pc:sldMk cId="1580803113" sldId="2779"/>
        </pc:sldMkLst>
      </pc:sldChg>
      <pc:sldChg chg="add ord">
        <pc:chgData name="Geetu Bharwaney" userId="52cd4566-e712-4632-b34d-f5b62374e21c" providerId="ADAL" clId="{F8B90F95-7BEE-B940-898E-E59914E7B590}" dt="2021-04-22T21:11:42.960" v="126" actId="20578"/>
        <pc:sldMkLst>
          <pc:docMk/>
          <pc:sldMk cId="578522993" sldId="2780"/>
        </pc:sldMkLst>
      </pc:sldChg>
      <pc:sldChg chg="modSp add mod ord">
        <pc:chgData name="Geetu Bharwaney" userId="52cd4566-e712-4632-b34d-f5b62374e21c" providerId="ADAL" clId="{F8B90F95-7BEE-B940-898E-E59914E7B590}" dt="2021-04-23T11:10:06.245" v="783" actId="403"/>
        <pc:sldMkLst>
          <pc:docMk/>
          <pc:sldMk cId="3045205103" sldId="2781"/>
        </pc:sldMkLst>
        <pc:spChg chg="mod">
          <ac:chgData name="Geetu Bharwaney" userId="52cd4566-e712-4632-b34d-f5b62374e21c" providerId="ADAL" clId="{F8B90F95-7BEE-B940-898E-E59914E7B590}" dt="2021-04-23T11:10:06.245" v="783" actId="403"/>
          <ac:spMkLst>
            <pc:docMk/>
            <pc:sldMk cId="3045205103" sldId="2781"/>
            <ac:spMk id="2" creationId="{4DB868B7-CBE0-4A0E-AFF6-6309BD078C6E}"/>
          </ac:spMkLst>
        </pc:spChg>
      </pc:sldChg>
      <pc:sldChg chg="add ord">
        <pc:chgData name="Geetu Bharwaney" userId="52cd4566-e712-4632-b34d-f5b62374e21c" providerId="ADAL" clId="{F8B90F95-7BEE-B940-898E-E59914E7B590}" dt="2021-04-22T21:11:40.617" v="125" actId="20578"/>
        <pc:sldMkLst>
          <pc:docMk/>
          <pc:sldMk cId="1695306085" sldId="2782"/>
        </pc:sldMkLst>
      </pc:sldChg>
      <pc:sldChg chg="addSp delSp modSp add mod ord">
        <pc:chgData name="Geetu Bharwaney" userId="52cd4566-e712-4632-b34d-f5b62374e21c" providerId="ADAL" clId="{F8B90F95-7BEE-B940-898E-E59914E7B590}" dt="2021-04-22T21:57:19.443" v="481"/>
        <pc:sldMkLst>
          <pc:docMk/>
          <pc:sldMk cId="2420265330" sldId="2783"/>
        </pc:sldMkLst>
        <pc:spChg chg="mod">
          <ac:chgData name="Geetu Bharwaney" userId="52cd4566-e712-4632-b34d-f5b62374e21c" providerId="ADAL" clId="{F8B90F95-7BEE-B940-898E-E59914E7B590}" dt="2021-04-22T21:57:05.828" v="455" actId="20577"/>
          <ac:spMkLst>
            <pc:docMk/>
            <pc:sldMk cId="2420265330" sldId="2783"/>
            <ac:spMk id="2" creationId="{4DB868B7-CBE0-4A0E-AFF6-6309BD078C6E}"/>
          </ac:spMkLst>
        </pc:spChg>
        <pc:spChg chg="add del mod">
          <ac:chgData name="Geetu Bharwaney" userId="52cd4566-e712-4632-b34d-f5b62374e21c" providerId="ADAL" clId="{F8B90F95-7BEE-B940-898E-E59914E7B590}" dt="2021-04-22T21:57:19.443" v="481"/>
          <ac:spMkLst>
            <pc:docMk/>
            <pc:sldMk cId="2420265330" sldId="2783"/>
            <ac:spMk id="3" creationId="{D94DCB6A-6593-B34A-9C81-029FE8A579A9}"/>
          </ac:spMkLst>
        </pc:spChg>
        <pc:spChg chg="mod">
          <ac:chgData name="Geetu Bharwaney" userId="52cd4566-e712-4632-b34d-f5b62374e21c" providerId="ADAL" clId="{F8B90F95-7BEE-B940-898E-E59914E7B590}" dt="2021-04-22T21:57:12.545" v="479" actId="20577"/>
          <ac:spMkLst>
            <pc:docMk/>
            <pc:sldMk cId="2420265330" sldId="2783"/>
            <ac:spMk id="7" creationId="{FA628DE7-6B84-AB43-93FB-A17CD9CBEB13}"/>
          </ac:spMkLst>
        </pc:spChg>
      </pc:sldChg>
      <pc:sldChg chg="modSp add mod ord">
        <pc:chgData name="Geetu Bharwaney" userId="52cd4566-e712-4632-b34d-f5b62374e21c" providerId="ADAL" clId="{F8B90F95-7BEE-B940-898E-E59914E7B590}" dt="2021-04-22T22:04:12.813" v="552" actId="20578"/>
        <pc:sldMkLst>
          <pc:docMk/>
          <pc:sldMk cId="3048051365" sldId="2784"/>
        </pc:sldMkLst>
        <pc:spChg chg="mod">
          <ac:chgData name="Geetu Bharwaney" userId="52cd4566-e712-4632-b34d-f5b62374e21c" providerId="ADAL" clId="{F8B90F95-7BEE-B940-898E-E59914E7B590}" dt="2021-04-22T22:03:31.060" v="551" actId="20577"/>
          <ac:spMkLst>
            <pc:docMk/>
            <pc:sldMk cId="3048051365" sldId="2784"/>
            <ac:spMk id="2" creationId="{4DB868B7-CBE0-4A0E-AFF6-6309BD078C6E}"/>
          </ac:spMkLst>
        </pc:spChg>
      </pc:sldChg>
      <pc:sldChg chg="add">
        <pc:chgData name="Geetu Bharwaney" userId="52cd4566-e712-4632-b34d-f5b62374e21c" providerId="ADAL" clId="{F8B90F95-7BEE-B940-898E-E59914E7B590}" dt="2021-04-22T22:05:08.911" v="558" actId="2890"/>
        <pc:sldMkLst>
          <pc:docMk/>
          <pc:sldMk cId="2670489837" sldId="2785"/>
        </pc:sldMkLst>
      </pc:sldChg>
      <pc:sldChg chg="add">
        <pc:chgData name="Geetu Bharwaney" userId="52cd4566-e712-4632-b34d-f5b62374e21c" providerId="ADAL" clId="{F8B90F95-7BEE-B940-898E-E59914E7B590}" dt="2021-04-22T22:05:46.471" v="582" actId="2890"/>
        <pc:sldMkLst>
          <pc:docMk/>
          <pc:sldMk cId="128488332" sldId="2786"/>
        </pc:sldMkLst>
      </pc:sldChg>
      <pc:sldChg chg="modSp add">
        <pc:chgData name="Geetu Bharwaney" userId="52cd4566-e712-4632-b34d-f5b62374e21c" providerId="ADAL" clId="{F8B90F95-7BEE-B940-898E-E59914E7B590}" dt="2021-04-23T14:33:39.708" v="807"/>
        <pc:sldMkLst>
          <pc:docMk/>
          <pc:sldMk cId="1981286430" sldId="2787"/>
        </pc:sldMkLst>
        <pc:spChg chg="mod">
          <ac:chgData name="Geetu Bharwaney" userId="52cd4566-e712-4632-b34d-f5b62374e21c" providerId="ADAL" clId="{F8B90F95-7BEE-B940-898E-E59914E7B590}" dt="2021-04-23T14:33:39.708" v="807"/>
          <ac:spMkLst>
            <pc:docMk/>
            <pc:sldMk cId="1981286430" sldId="2787"/>
            <ac:spMk id="4" creationId="{8B1520BD-01E4-4627-8A08-19B52E2D796F}"/>
          </ac:spMkLst>
        </pc:spChg>
      </pc:sldChg>
      <pc:sldChg chg="ord">
        <pc:chgData name="Geetu Bharwaney" userId="52cd4566-e712-4632-b34d-f5b62374e21c" providerId="ADAL" clId="{F8B90F95-7BEE-B940-898E-E59914E7B590}" dt="2021-04-23T10:56:14.127" v="733" actId="20578"/>
        <pc:sldMkLst>
          <pc:docMk/>
          <pc:sldMk cId="2301556313" sldId="2788"/>
        </pc:sldMkLst>
      </pc:sldChg>
    </pc:docChg>
  </pc:docChgLst>
  <pc:docChgLst>
    <pc:chgData name="Steve Wolff" userId="S::swolff@eiworld.org::d45eb7f2-55d4-4db8-8aa3-b769a634ee36" providerId="AD" clId="Web-{C8CCB327-F5D6-143A-D5BF-096496D87ADC}"/>
    <pc:docChg chg="addSld delSld modSld modSection">
      <pc:chgData name="Steve Wolff" userId="S::swolff@eiworld.org::d45eb7f2-55d4-4db8-8aa3-b769a634ee36" providerId="AD" clId="Web-{C8CCB327-F5D6-143A-D5BF-096496D87ADC}" dt="2021-04-23T01:34:27.050" v="125"/>
      <pc:docMkLst>
        <pc:docMk/>
      </pc:docMkLst>
      <pc:sldChg chg="addSp delSp modSp mod setBg">
        <pc:chgData name="Steve Wolff" userId="S::swolff@eiworld.org::d45eb7f2-55d4-4db8-8aa3-b769a634ee36" providerId="AD" clId="Web-{C8CCB327-F5D6-143A-D5BF-096496D87ADC}" dt="2021-04-23T01:19:23.422" v="49" actId="20577"/>
        <pc:sldMkLst>
          <pc:docMk/>
          <pc:sldMk cId="659099031" sldId="258"/>
        </pc:sldMkLst>
        <pc:spChg chg="mod">
          <ac:chgData name="Steve Wolff" userId="S::swolff@eiworld.org::d45eb7f2-55d4-4db8-8aa3-b769a634ee36" providerId="AD" clId="Web-{C8CCB327-F5D6-143A-D5BF-096496D87ADC}" dt="2021-04-23T00:53:05.850" v="12"/>
          <ac:spMkLst>
            <pc:docMk/>
            <pc:sldMk cId="659099031" sldId="258"/>
            <ac:spMk id="4" creationId="{F650344C-1425-1C40-9263-10A1F449B963}"/>
          </ac:spMkLst>
        </pc:spChg>
        <pc:spChg chg="ord">
          <ac:chgData name="Steve Wolff" userId="S::swolff@eiworld.org::d45eb7f2-55d4-4db8-8aa3-b769a634ee36" providerId="AD" clId="Web-{C8CCB327-F5D6-143A-D5BF-096496D87ADC}" dt="2021-04-23T00:53:05.850" v="12"/>
          <ac:spMkLst>
            <pc:docMk/>
            <pc:sldMk cId="659099031" sldId="258"/>
            <ac:spMk id="10" creationId="{65B3736D-2D47-C14F-AA5B-DD0E75C3F602}"/>
          </ac:spMkLst>
        </pc:spChg>
        <pc:spChg chg="mod">
          <ac:chgData name="Steve Wolff" userId="S::swolff@eiworld.org::d45eb7f2-55d4-4db8-8aa3-b769a634ee36" providerId="AD" clId="Web-{C8CCB327-F5D6-143A-D5BF-096496D87ADC}" dt="2021-04-23T00:53:05.850" v="12"/>
          <ac:spMkLst>
            <pc:docMk/>
            <pc:sldMk cId="659099031" sldId="258"/>
            <ac:spMk id="11" creationId="{E4449E57-449B-A54B-8F83-8CF4C7291ED6}"/>
          </ac:spMkLst>
        </pc:spChg>
        <pc:spChg chg="mod">
          <ac:chgData name="Steve Wolff" userId="S::swolff@eiworld.org::d45eb7f2-55d4-4db8-8aa3-b769a634ee36" providerId="AD" clId="Web-{C8CCB327-F5D6-143A-D5BF-096496D87ADC}" dt="2021-04-23T00:53:05.850" v="12"/>
          <ac:spMkLst>
            <pc:docMk/>
            <pc:sldMk cId="659099031" sldId="258"/>
            <ac:spMk id="12" creationId="{160DF7BC-6EC1-1C48-A93F-2E8B7A6B278B}"/>
          </ac:spMkLst>
        </pc:spChg>
        <pc:spChg chg="mod">
          <ac:chgData name="Steve Wolff" userId="S::swolff@eiworld.org::d45eb7f2-55d4-4db8-8aa3-b769a634ee36" providerId="AD" clId="Web-{C8CCB327-F5D6-143A-D5BF-096496D87ADC}" dt="2021-04-23T00:53:05.850" v="12"/>
          <ac:spMkLst>
            <pc:docMk/>
            <pc:sldMk cId="659099031" sldId="258"/>
            <ac:spMk id="14" creationId="{0A86A486-CD55-AE47-8D63-0AA7D89E580E}"/>
          </ac:spMkLst>
        </pc:spChg>
        <pc:spChg chg="mod">
          <ac:chgData name="Steve Wolff" userId="S::swolff@eiworld.org::d45eb7f2-55d4-4db8-8aa3-b769a634ee36" providerId="AD" clId="Web-{C8CCB327-F5D6-143A-D5BF-096496D87ADC}" dt="2021-04-23T00:53:05.850" v="12"/>
          <ac:spMkLst>
            <pc:docMk/>
            <pc:sldMk cId="659099031" sldId="258"/>
            <ac:spMk id="15" creationId="{0FE8FF5D-60E4-DB47-A54A-8AC80FFF300D}"/>
          </ac:spMkLst>
        </pc:spChg>
        <pc:spChg chg="mod">
          <ac:chgData name="Steve Wolff" userId="S::swolff@eiworld.org::d45eb7f2-55d4-4db8-8aa3-b769a634ee36" providerId="AD" clId="Web-{C8CCB327-F5D6-143A-D5BF-096496D87ADC}" dt="2021-04-23T00:53:05.850" v="12"/>
          <ac:spMkLst>
            <pc:docMk/>
            <pc:sldMk cId="659099031" sldId="258"/>
            <ac:spMk id="16" creationId="{BBF8039F-D60B-BE44-AA1F-24CBBD70AD6C}"/>
          </ac:spMkLst>
        </pc:spChg>
        <pc:spChg chg="add del">
          <ac:chgData name="Steve Wolff" userId="S::swolff@eiworld.org::d45eb7f2-55d4-4db8-8aa3-b769a634ee36" providerId="AD" clId="Web-{C8CCB327-F5D6-143A-D5BF-096496D87ADC}" dt="2021-04-23T00:53:05.850" v="12"/>
          <ac:spMkLst>
            <pc:docMk/>
            <pc:sldMk cId="659099031" sldId="258"/>
            <ac:spMk id="22" creationId="{DB304A14-32D0-4873-B914-423ED7B8DAFD}"/>
          </ac:spMkLst>
        </pc:spChg>
        <pc:spChg chg="add del">
          <ac:chgData name="Steve Wolff" userId="S::swolff@eiworld.org::d45eb7f2-55d4-4db8-8aa3-b769a634ee36" providerId="AD" clId="Web-{C8CCB327-F5D6-143A-D5BF-096496D87ADC}" dt="2021-04-23T00:53:05.850" v="12"/>
          <ac:spMkLst>
            <pc:docMk/>
            <pc:sldMk cId="659099031" sldId="258"/>
            <ac:spMk id="24" creationId="{1D460C86-854F-4FB3-ABC2-E823D8FEB9DB}"/>
          </ac:spMkLst>
        </pc:spChg>
        <pc:spChg chg="add del">
          <ac:chgData name="Steve Wolff" userId="S::swolff@eiworld.org::d45eb7f2-55d4-4db8-8aa3-b769a634ee36" providerId="AD" clId="Web-{C8CCB327-F5D6-143A-D5BF-096496D87ADC}" dt="2021-04-23T00:53:05.850" v="12"/>
          <ac:spMkLst>
            <pc:docMk/>
            <pc:sldMk cId="659099031" sldId="258"/>
            <ac:spMk id="26" creationId="{BB48116A-278A-4CC5-89D3-9DE8E8FF1245}"/>
          </ac:spMkLst>
        </pc:spChg>
        <pc:graphicFrameChg chg="mod ord modGraphic">
          <ac:chgData name="Steve Wolff" userId="S::swolff@eiworld.org::d45eb7f2-55d4-4db8-8aa3-b769a634ee36" providerId="AD" clId="Web-{C8CCB327-F5D6-143A-D5BF-096496D87ADC}" dt="2021-04-23T01:19:23.422" v="49" actId="20577"/>
          <ac:graphicFrameMkLst>
            <pc:docMk/>
            <pc:sldMk cId="659099031" sldId="258"/>
            <ac:graphicFrameMk id="8" creationId="{CE224244-83FF-7842-9DDA-7FC1D19D8DD1}"/>
          </ac:graphicFrameMkLst>
        </pc:graphicFrameChg>
        <pc:picChg chg="add del">
          <ac:chgData name="Steve Wolff" userId="S::swolff@eiworld.org::d45eb7f2-55d4-4db8-8aa3-b769a634ee36" providerId="AD" clId="Web-{C8CCB327-F5D6-143A-D5BF-096496D87ADC}" dt="2021-04-23T00:53:05.850" v="12"/>
          <ac:picMkLst>
            <pc:docMk/>
            <pc:sldMk cId="659099031" sldId="258"/>
            <ac:picMk id="18" creationId="{E529E810-3B62-47F9-87F4-9393A90D297B}"/>
          </ac:picMkLst>
        </pc:picChg>
      </pc:sldChg>
      <pc:sldChg chg="mod modShow">
        <pc:chgData name="Steve Wolff" userId="S::swolff@eiworld.org::d45eb7f2-55d4-4db8-8aa3-b769a634ee36" providerId="AD" clId="Web-{C8CCB327-F5D6-143A-D5BF-096496D87ADC}" dt="2021-04-23T00:09:06.700" v="0"/>
        <pc:sldMkLst>
          <pc:docMk/>
          <pc:sldMk cId="578522993" sldId="2780"/>
        </pc:sldMkLst>
      </pc:sldChg>
      <pc:sldChg chg="addSp delSp modSp new del">
        <pc:chgData name="Steve Wolff" userId="S::swolff@eiworld.org::d45eb7f2-55d4-4db8-8aa3-b769a634ee36" providerId="AD" clId="Web-{C8CCB327-F5D6-143A-D5BF-096496D87ADC}" dt="2021-04-23T01:34:27.050" v="125"/>
        <pc:sldMkLst>
          <pc:docMk/>
          <pc:sldMk cId="184343110" sldId="2788"/>
        </pc:sldMkLst>
        <pc:picChg chg="add del mod">
          <ac:chgData name="Steve Wolff" userId="S::swolff@eiworld.org::d45eb7f2-55d4-4db8-8aa3-b769a634ee36" providerId="AD" clId="Web-{C8CCB327-F5D6-143A-D5BF-096496D87ADC}" dt="2021-04-23T01:29:11.208" v="84"/>
          <ac:picMkLst>
            <pc:docMk/>
            <pc:sldMk cId="184343110" sldId="2788"/>
            <ac:picMk id="3" creationId="{E048ED87-6C70-4CC1-B15C-565E1DC72F8A}"/>
          </ac:picMkLst>
        </pc:picChg>
        <pc:picChg chg="add mod">
          <ac:chgData name="Steve Wolff" userId="S::swolff@eiworld.org::d45eb7f2-55d4-4db8-8aa3-b769a634ee36" providerId="AD" clId="Web-{C8CCB327-F5D6-143A-D5BF-096496D87ADC}" dt="2021-04-23T01:33:06.611" v="117" actId="1076"/>
          <ac:picMkLst>
            <pc:docMk/>
            <pc:sldMk cId="184343110" sldId="2788"/>
            <ac:picMk id="4" creationId="{9CA7CE64-4DD9-45F7-8086-E84583E21ECA}"/>
          </ac:picMkLst>
        </pc:picChg>
        <pc:picChg chg="add del mod">
          <ac:chgData name="Steve Wolff" userId="S::swolff@eiworld.org::d45eb7f2-55d4-4db8-8aa3-b769a634ee36" providerId="AD" clId="Web-{C8CCB327-F5D6-143A-D5BF-096496D87ADC}" dt="2021-04-23T01:29:43.521" v="89"/>
          <ac:picMkLst>
            <pc:docMk/>
            <pc:sldMk cId="184343110" sldId="2788"/>
            <ac:picMk id="5" creationId="{183DA9E8-18A8-46CB-8A82-7EF7983403CC}"/>
          </ac:picMkLst>
        </pc:picChg>
        <pc:picChg chg="add mod">
          <ac:chgData name="Steve Wolff" userId="S::swolff@eiworld.org::d45eb7f2-55d4-4db8-8aa3-b769a634ee36" providerId="AD" clId="Web-{C8CCB327-F5D6-143A-D5BF-096496D87ADC}" dt="2021-04-23T01:33:06.627" v="118" actId="1076"/>
          <ac:picMkLst>
            <pc:docMk/>
            <pc:sldMk cId="184343110" sldId="2788"/>
            <ac:picMk id="6" creationId="{EE259C55-0BE7-447B-9080-50397217285E}"/>
          </ac:picMkLst>
        </pc:picChg>
        <pc:picChg chg="add del mod">
          <ac:chgData name="Steve Wolff" userId="S::swolff@eiworld.org::d45eb7f2-55d4-4db8-8aa3-b769a634ee36" providerId="AD" clId="Web-{C8CCB327-F5D6-143A-D5BF-096496D87ADC}" dt="2021-04-23T01:30:28.022" v="97"/>
          <ac:picMkLst>
            <pc:docMk/>
            <pc:sldMk cId="184343110" sldId="2788"/>
            <ac:picMk id="7" creationId="{AD239C2A-3FB5-4E33-B477-FEA415EDEA92}"/>
          </ac:picMkLst>
        </pc:picChg>
        <pc:picChg chg="add del mod">
          <ac:chgData name="Steve Wolff" userId="S::swolff@eiworld.org::d45eb7f2-55d4-4db8-8aa3-b769a634ee36" providerId="AD" clId="Web-{C8CCB327-F5D6-143A-D5BF-096496D87ADC}" dt="2021-04-23T01:30:24.772" v="96"/>
          <ac:picMkLst>
            <pc:docMk/>
            <pc:sldMk cId="184343110" sldId="2788"/>
            <ac:picMk id="8" creationId="{6D26578F-CE74-4677-B6BF-4F602C5AB25C}"/>
          </ac:picMkLst>
        </pc:picChg>
        <pc:picChg chg="add del mod">
          <ac:chgData name="Steve Wolff" userId="S::swolff@eiworld.org::d45eb7f2-55d4-4db8-8aa3-b769a634ee36" providerId="AD" clId="Web-{C8CCB327-F5D6-143A-D5BF-096496D87ADC}" dt="2021-04-23T01:31:01.327" v="101"/>
          <ac:picMkLst>
            <pc:docMk/>
            <pc:sldMk cId="184343110" sldId="2788"/>
            <ac:picMk id="9" creationId="{C0106906-C2C5-4EAF-BBE5-0F7998F74A75}"/>
          </ac:picMkLst>
        </pc:picChg>
        <pc:picChg chg="add mod">
          <ac:chgData name="Steve Wolff" userId="S::swolff@eiworld.org::d45eb7f2-55d4-4db8-8aa3-b769a634ee36" providerId="AD" clId="Web-{C8CCB327-F5D6-143A-D5BF-096496D87ADC}" dt="2021-04-23T01:33:06.627" v="119" actId="1076"/>
          <ac:picMkLst>
            <pc:docMk/>
            <pc:sldMk cId="184343110" sldId="2788"/>
            <ac:picMk id="10" creationId="{8A2E3A12-56ED-4B33-B678-FADC9145E71D}"/>
          </ac:picMkLst>
        </pc:picChg>
        <pc:picChg chg="add del mod">
          <ac:chgData name="Steve Wolff" userId="S::swolff@eiworld.org::d45eb7f2-55d4-4db8-8aa3-b769a634ee36" providerId="AD" clId="Web-{C8CCB327-F5D6-143A-D5BF-096496D87ADC}" dt="2021-04-23T01:32:02.297" v="108"/>
          <ac:picMkLst>
            <pc:docMk/>
            <pc:sldMk cId="184343110" sldId="2788"/>
            <ac:picMk id="11" creationId="{D3FCDDA1-FFDA-46D4-9335-DDCD4FCB2B28}"/>
          </ac:picMkLst>
        </pc:picChg>
        <pc:picChg chg="add del mod">
          <ac:chgData name="Steve Wolff" userId="S::swolff@eiworld.org::d45eb7f2-55d4-4db8-8aa3-b769a634ee36" providerId="AD" clId="Web-{C8CCB327-F5D6-143A-D5BF-096496D87ADC}" dt="2021-04-23T01:31:57.063" v="107"/>
          <ac:picMkLst>
            <pc:docMk/>
            <pc:sldMk cId="184343110" sldId="2788"/>
            <ac:picMk id="12" creationId="{C8D1922D-3306-4F10-80D5-3FC0BF5E9F1E}"/>
          </ac:picMkLst>
        </pc:picChg>
        <pc:picChg chg="add del mod">
          <ac:chgData name="Steve Wolff" userId="S::swolff@eiworld.org::d45eb7f2-55d4-4db8-8aa3-b769a634ee36" providerId="AD" clId="Web-{C8CCB327-F5D6-143A-D5BF-096496D87ADC}" dt="2021-04-23T01:32:25.423" v="112"/>
          <ac:picMkLst>
            <pc:docMk/>
            <pc:sldMk cId="184343110" sldId="2788"/>
            <ac:picMk id="13" creationId="{090F1D3B-1248-4739-AB70-2492CBC329C6}"/>
          </ac:picMkLst>
        </pc:picChg>
        <pc:picChg chg="add del mod">
          <ac:chgData name="Steve Wolff" userId="S::swolff@eiworld.org::d45eb7f2-55d4-4db8-8aa3-b769a634ee36" providerId="AD" clId="Web-{C8CCB327-F5D6-143A-D5BF-096496D87ADC}" dt="2021-04-23T01:32:20.782" v="111"/>
          <ac:picMkLst>
            <pc:docMk/>
            <pc:sldMk cId="184343110" sldId="2788"/>
            <ac:picMk id="14" creationId="{9D09E670-1424-4867-B2CD-FBE1A456F0AA}"/>
          </ac:picMkLst>
        </pc:picChg>
        <pc:picChg chg="add del mod">
          <ac:chgData name="Steve Wolff" userId="S::swolff@eiworld.org::d45eb7f2-55d4-4db8-8aa3-b769a634ee36" providerId="AD" clId="Web-{C8CCB327-F5D6-143A-D5BF-096496D87ADC}" dt="2021-04-23T01:32:43.298" v="115"/>
          <ac:picMkLst>
            <pc:docMk/>
            <pc:sldMk cId="184343110" sldId="2788"/>
            <ac:picMk id="15" creationId="{6B277D76-A8B7-4683-BB60-D34A6D2DDCE5}"/>
          </ac:picMkLst>
        </pc:picChg>
        <pc:picChg chg="add del mod">
          <ac:chgData name="Steve Wolff" userId="S::swolff@eiworld.org::d45eb7f2-55d4-4db8-8aa3-b769a634ee36" providerId="AD" clId="Web-{C8CCB327-F5D6-143A-D5BF-096496D87ADC}" dt="2021-04-23T01:33:45.003" v="120"/>
          <ac:picMkLst>
            <pc:docMk/>
            <pc:sldMk cId="184343110" sldId="2788"/>
            <ac:picMk id="16" creationId="{1DED0E89-1055-432A-AFBA-8B0D373FD374}"/>
          </ac:picMkLst>
        </pc:picChg>
        <pc:picChg chg="add del mod">
          <ac:chgData name="Steve Wolff" userId="S::swolff@eiworld.org::d45eb7f2-55d4-4db8-8aa3-b769a634ee36" providerId="AD" clId="Web-{C8CCB327-F5D6-143A-D5BF-096496D87ADC}" dt="2021-04-23T01:34:21.972" v="124"/>
          <ac:picMkLst>
            <pc:docMk/>
            <pc:sldMk cId="184343110" sldId="2788"/>
            <ac:picMk id="17" creationId="{AA0C93AE-2C61-401A-8547-B16717A511A7}"/>
          </ac:picMkLst>
        </pc:picChg>
        <pc:picChg chg="add del mod">
          <ac:chgData name="Steve Wolff" userId="S::swolff@eiworld.org::d45eb7f2-55d4-4db8-8aa3-b769a634ee36" providerId="AD" clId="Web-{C8CCB327-F5D6-143A-D5BF-096496D87ADC}" dt="2021-04-23T01:34:18.738" v="123"/>
          <ac:picMkLst>
            <pc:docMk/>
            <pc:sldMk cId="184343110" sldId="2788"/>
            <ac:picMk id="18" creationId="{70AC1154-0433-4830-A1A2-7682E04A11E3}"/>
          </ac:picMkLst>
        </pc:picChg>
      </pc:sldChg>
      <pc:sldChg chg="addSp delSp modSp add del">
        <pc:chgData name="Steve Wolff" userId="S::swolff@eiworld.org::d45eb7f2-55d4-4db8-8aa3-b769a634ee36" providerId="AD" clId="Web-{C8CCB327-F5D6-143A-D5BF-096496D87ADC}" dt="2021-04-23T01:26:10.844" v="77"/>
        <pc:sldMkLst>
          <pc:docMk/>
          <pc:sldMk cId="1739125453" sldId="2788"/>
        </pc:sldMkLst>
        <pc:graphicFrameChg chg="add mod modGraphic">
          <ac:chgData name="Steve Wolff" userId="S::swolff@eiworld.org::d45eb7f2-55d4-4db8-8aa3-b769a634ee36" providerId="AD" clId="Web-{C8CCB327-F5D6-143A-D5BF-096496D87ADC}" dt="2021-04-23T01:25:20.765" v="76"/>
          <ac:graphicFrameMkLst>
            <pc:docMk/>
            <pc:sldMk cId="1739125453" sldId="2788"/>
            <ac:graphicFrameMk id="7" creationId="{A82A36EC-B11D-4D57-A5E1-99BC5F0D4E25}"/>
          </ac:graphicFrameMkLst>
        </pc:graphicFrameChg>
        <pc:graphicFrameChg chg="del">
          <ac:chgData name="Steve Wolff" userId="S::swolff@eiworld.org::d45eb7f2-55d4-4db8-8aa3-b769a634ee36" providerId="AD" clId="Web-{C8CCB327-F5D6-143A-D5BF-096496D87ADC}" dt="2021-04-23T01:21:51.285" v="51"/>
          <ac:graphicFrameMkLst>
            <pc:docMk/>
            <pc:sldMk cId="1739125453" sldId="2788"/>
            <ac:graphicFrameMk id="8" creationId="{CE224244-83FF-7842-9DDA-7FC1D19D8DD1}"/>
          </ac:graphicFrameMkLst>
        </pc:graphicFrameChg>
      </pc:sldChg>
      <pc:sldChg chg="addSp delSp modSp new del mod setBg">
        <pc:chgData name="Steve Wolff" userId="S::swolff@eiworld.org::d45eb7f2-55d4-4db8-8aa3-b769a634ee36" providerId="AD" clId="Web-{C8CCB327-F5D6-143A-D5BF-096496D87ADC}" dt="2021-04-23T01:18:55.390" v="46"/>
        <pc:sldMkLst>
          <pc:docMk/>
          <pc:sldMk cId="3830566994" sldId="2788"/>
        </pc:sldMkLst>
        <pc:picChg chg="add del mod">
          <ac:chgData name="Steve Wolff" userId="S::swolff@eiworld.org::d45eb7f2-55d4-4db8-8aa3-b769a634ee36" providerId="AD" clId="Web-{C8CCB327-F5D6-143A-D5BF-096496D87ADC}" dt="2021-04-23T01:17:09.810" v="40"/>
          <ac:picMkLst>
            <pc:docMk/>
            <pc:sldMk cId="3830566994" sldId="2788"/>
            <ac:picMk id="2" creationId="{7EB38968-83D0-4435-B508-281487659D96}"/>
          </ac:picMkLst>
        </pc:picChg>
        <pc:picChg chg="add del mod">
          <ac:chgData name="Steve Wolff" userId="S::swolff@eiworld.org::d45eb7f2-55d4-4db8-8aa3-b769a634ee36" providerId="AD" clId="Web-{C8CCB327-F5D6-143A-D5BF-096496D87ADC}" dt="2021-04-23T01:18:09.311" v="45"/>
          <ac:picMkLst>
            <pc:docMk/>
            <pc:sldMk cId="3830566994" sldId="2788"/>
            <ac:picMk id="3" creationId="{53D663D6-0A15-4916-BD86-FAF9ADF206AD}"/>
          </ac:picMkLst>
        </pc:picChg>
        <pc:picChg chg="add del mod">
          <ac:chgData name="Steve Wolff" userId="S::swolff@eiworld.org::d45eb7f2-55d4-4db8-8aa3-b769a634ee36" providerId="AD" clId="Web-{C8CCB327-F5D6-143A-D5BF-096496D87ADC}" dt="2021-04-23T01:17:52.858" v="43"/>
          <ac:picMkLst>
            <pc:docMk/>
            <pc:sldMk cId="3830566994" sldId="2788"/>
            <ac:picMk id="4" creationId="{9F7091DA-D272-402C-A358-BFBDE2DBAF10}"/>
          </ac:picMkLst>
        </pc:picChg>
      </pc:sldChg>
      <pc:sldChg chg="add del">
        <pc:chgData name="Steve Wolff" userId="S::swolff@eiworld.org::d45eb7f2-55d4-4db8-8aa3-b769a634ee36" providerId="AD" clId="Web-{C8CCB327-F5D6-143A-D5BF-096496D87ADC}" dt="2021-04-23T01:28:51.239" v="80"/>
        <pc:sldMkLst>
          <pc:docMk/>
          <pc:sldMk cId="2896798048" sldId="2789"/>
        </pc:sldMkLst>
      </pc:sldChg>
    </pc:docChg>
  </pc:docChgLst>
  <pc:docChgLst>
    <pc:chgData name="Pamela Aguilar" userId="6dc0e12e-7233-4a9b-ae22-c18b0d69cc00" providerId="ADAL" clId="{6F6B5F58-FAF5-4498-98BB-3F014D68552D}"/>
    <pc:docChg chg="undo custSel addSld delSld modSld sldOrd modMainMaster delSection modSection">
      <pc:chgData name="Pamela Aguilar" userId="6dc0e12e-7233-4a9b-ae22-c18b0d69cc00" providerId="ADAL" clId="{6F6B5F58-FAF5-4498-98BB-3F014D68552D}" dt="2021-04-30T10:42:14.324" v="146" actId="478"/>
      <pc:docMkLst>
        <pc:docMk/>
      </pc:docMkLst>
      <pc:sldChg chg="del">
        <pc:chgData name="Pamela Aguilar" userId="6dc0e12e-7233-4a9b-ae22-c18b0d69cc00" providerId="ADAL" clId="{6F6B5F58-FAF5-4498-98BB-3F014D68552D}" dt="2021-04-30T09:48:02.176" v="0" actId="2696"/>
        <pc:sldMkLst>
          <pc:docMk/>
          <pc:sldMk cId="3018054137" sldId="256"/>
        </pc:sldMkLst>
      </pc:sldChg>
      <pc:sldChg chg="delSp add del mod ord">
        <pc:chgData name="Pamela Aguilar" userId="6dc0e12e-7233-4a9b-ae22-c18b0d69cc00" providerId="ADAL" clId="{6F6B5F58-FAF5-4498-98BB-3F014D68552D}" dt="2021-04-30T10:42:14.324" v="146" actId="478"/>
        <pc:sldMkLst>
          <pc:docMk/>
          <pc:sldMk cId="1907478867" sldId="257"/>
        </pc:sldMkLst>
        <pc:spChg chg="del">
          <ac:chgData name="Pamela Aguilar" userId="6dc0e12e-7233-4a9b-ae22-c18b0d69cc00" providerId="ADAL" clId="{6F6B5F58-FAF5-4498-98BB-3F014D68552D}" dt="2021-04-30T10:42:14.324" v="146" actId="478"/>
          <ac:spMkLst>
            <pc:docMk/>
            <pc:sldMk cId="1907478867" sldId="257"/>
            <ac:spMk id="3" creationId="{558D54C9-C7E0-4A52-953D-602A38055078}"/>
          </ac:spMkLst>
        </pc:spChg>
      </pc:sldChg>
      <pc:sldChg chg="del">
        <pc:chgData name="Pamela Aguilar" userId="6dc0e12e-7233-4a9b-ae22-c18b0d69cc00" providerId="ADAL" clId="{6F6B5F58-FAF5-4498-98BB-3F014D68552D}" dt="2021-04-30T09:51:41.949" v="6" actId="47"/>
        <pc:sldMkLst>
          <pc:docMk/>
          <pc:sldMk cId="2409944122" sldId="259"/>
        </pc:sldMkLst>
      </pc:sldChg>
      <pc:sldChg chg="del">
        <pc:chgData name="Pamela Aguilar" userId="6dc0e12e-7233-4a9b-ae22-c18b0d69cc00" providerId="ADAL" clId="{6F6B5F58-FAF5-4498-98BB-3F014D68552D}" dt="2021-04-30T09:54:25.126" v="7" actId="47"/>
        <pc:sldMkLst>
          <pc:docMk/>
          <pc:sldMk cId="3392135485" sldId="261"/>
        </pc:sldMkLst>
      </pc:sldChg>
      <pc:sldChg chg="del">
        <pc:chgData name="Pamela Aguilar" userId="6dc0e12e-7233-4a9b-ae22-c18b0d69cc00" providerId="ADAL" clId="{6F6B5F58-FAF5-4498-98BB-3F014D68552D}" dt="2021-04-30T09:54:27.373" v="8" actId="47"/>
        <pc:sldMkLst>
          <pc:docMk/>
          <pc:sldMk cId="2824733020" sldId="262"/>
        </pc:sldMkLst>
      </pc:sldChg>
      <pc:sldChg chg="del">
        <pc:chgData name="Pamela Aguilar" userId="6dc0e12e-7233-4a9b-ae22-c18b0d69cc00" providerId="ADAL" clId="{6F6B5F58-FAF5-4498-98BB-3F014D68552D}" dt="2021-04-30T09:54:28.861" v="9" actId="47"/>
        <pc:sldMkLst>
          <pc:docMk/>
          <pc:sldMk cId="1225831797" sldId="263"/>
        </pc:sldMkLst>
      </pc:sldChg>
      <pc:sldChg chg="del">
        <pc:chgData name="Pamela Aguilar" userId="6dc0e12e-7233-4a9b-ae22-c18b0d69cc00" providerId="ADAL" clId="{6F6B5F58-FAF5-4498-98BB-3F014D68552D}" dt="2021-04-30T09:54:35.042" v="12" actId="47"/>
        <pc:sldMkLst>
          <pc:docMk/>
          <pc:sldMk cId="3346807887" sldId="264"/>
        </pc:sldMkLst>
      </pc:sldChg>
      <pc:sldChg chg="del">
        <pc:chgData name="Pamela Aguilar" userId="6dc0e12e-7233-4a9b-ae22-c18b0d69cc00" providerId="ADAL" clId="{6F6B5F58-FAF5-4498-98BB-3F014D68552D}" dt="2021-04-30T09:54:45.016" v="13" actId="47"/>
        <pc:sldMkLst>
          <pc:docMk/>
          <pc:sldMk cId="19335261" sldId="265"/>
        </pc:sldMkLst>
      </pc:sldChg>
      <pc:sldChg chg="del">
        <pc:chgData name="Pamela Aguilar" userId="6dc0e12e-7233-4a9b-ae22-c18b0d69cc00" providerId="ADAL" clId="{6F6B5F58-FAF5-4498-98BB-3F014D68552D}" dt="2021-04-30T09:54:49.218" v="14" actId="47"/>
        <pc:sldMkLst>
          <pc:docMk/>
          <pc:sldMk cId="28295561" sldId="266"/>
        </pc:sldMkLst>
      </pc:sldChg>
      <pc:sldChg chg="del">
        <pc:chgData name="Pamela Aguilar" userId="6dc0e12e-7233-4a9b-ae22-c18b0d69cc00" providerId="ADAL" clId="{6F6B5F58-FAF5-4498-98BB-3F014D68552D}" dt="2021-04-30T09:56:01.511" v="15" actId="47"/>
        <pc:sldMkLst>
          <pc:docMk/>
          <pc:sldMk cId="618387135" sldId="267"/>
        </pc:sldMkLst>
      </pc:sldChg>
      <pc:sldChg chg="del">
        <pc:chgData name="Pamela Aguilar" userId="6dc0e12e-7233-4a9b-ae22-c18b0d69cc00" providerId="ADAL" clId="{6F6B5F58-FAF5-4498-98BB-3F014D68552D}" dt="2021-04-30T09:56:04.330" v="16" actId="47"/>
        <pc:sldMkLst>
          <pc:docMk/>
          <pc:sldMk cId="3883926931" sldId="1711"/>
        </pc:sldMkLst>
      </pc:sldChg>
      <pc:sldChg chg="del">
        <pc:chgData name="Pamela Aguilar" userId="6dc0e12e-7233-4a9b-ae22-c18b0d69cc00" providerId="ADAL" clId="{6F6B5F58-FAF5-4498-98BB-3F014D68552D}" dt="2021-04-30T10:34:29.965" v="106" actId="47"/>
        <pc:sldMkLst>
          <pc:docMk/>
          <pc:sldMk cId="1904129205" sldId="1712"/>
        </pc:sldMkLst>
      </pc:sldChg>
      <pc:sldChg chg="del">
        <pc:chgData name="Pamela Aguilar" userId="6dc0e12e-7233-4a9b-ae22-c18b0d69cc00" providerId="ADAL" clId="{6F6B5F58-FAF5-4498-98BB-3F014D68552D}" dt="2021-04-30T09:56:25.719" v="18" actId="47"/>
        <pc:sldMkLst>
          <pc:docMk/>
          <pc:sldMk cId="3092121509" sldId="1713"/>
        </pc:sldMkLst>
      </pc:sldChg>
      <pc:sldChg chg="del">
        <pc:chgData name="Pamela Aguilar" userId="6dc0e12e-7233-4a9b-ae22-c18b0d69cc00" providerId="ADAL" clId="{6F6B5F58-FAF5-4498-98BB-3F014D68552D}" dt="2021-04-30T10:25:16.839" v="79" actId="47"/>
        <pc:sldMkLst>
          <pc:docMk/>
          <pc:sldMk cId="3488843015" sldId="1736"/>
        </pc:sldMkLst>
      </pc:sldChg>
      <pc:sldChg chg="del">
        <pc:chgData name="Pamela Aguilar" userId="6dc0e12e-7233-4a9b-ae22-c18b0d69cc00" providerId="ADAL" clId="{6F6B5F58-FAF5-4498-98BB-3F014D68552D}" dt="2021-04-30T09:58:46.266" v="19" actId="47"/>
        <pc:sldMkLst>
          <pc:docMk/>
          <pc:sldMk cId="2739878389" sldId="1737"/>
        </pc:sldMkLst>
      </pc:sldChg>
      <pc:sldChg chg="del">
        <pc:chgData name="Pamela Aguilar" userId="6dc0e12e-7233-4a9b-ae22-c18b0d69cc00" providerId="ADAL" clId="{6F6B5F58-FAF5-4498-98BB-3F014D68552D}" dt="2021-04-30T10:02:50.550" v="20" actId="47"/>
        <pc:sldMkLst>
          <pc:docMk/>
          <pc:sldMk cId="2839164440" sldId="1748"/>
        </pc:sldMkLst>
      </pc:sldChg>
      <pc:sldChg chg="del">
        <pc:chgData name="Pamela Aguilar" userId="6dc0e12e-7233-4a9b-ae22-c18b0d69cc00" providerId="ADAL" clId="{6F6B5F58-FAF5-4498-98BB-3F014D68552D}" dt="2021-04-30T10:02:52.417" v="21" actId="47"/>
        <pc:sldMkLst>
          <pc:docMk/>
          <pc:sldMk cId="4011519467" sldId="1749"/>
        </pc:sldMkLst>
      </pc:sldChg>
      <pc:sldChg chg="del">
        <pc:chgData name="Pamela Aguilar" userId="6dc0e12e-7233-4a9b-ae22-c18b0d69cc00" providerId="ADAL" clId="{6F6B5F58-FAF5-4498-98BB-3F014D68552D}" dt="2021-04-30T10:02:53.715" v="22" actId="47"/>
        <pc:sldMkLst>
          <pc:docMk/>
          <pc:sldMk cId="1511609879" sldId="1750"/>
        </pc:sldMkLst>
      </pc:sldChg>
      <pc:sldChg chg="del">
        <pc:chgData name="Pamela Aguilar" userId="6dc0e12e-7233-4a9b-ae22-c18b0d69cc00" providerId="ADAL" clId="{6F6B5F58-FAF5-4498-98BB-3F014D68552D}" dt="2021-04-30T10:02:54.375" v="23" actId="47"/>
        <pc:sldMkLst>
          <pc:docMk/>
          <pc:sldMk cId="1815591541" sldId="1751"/>
        </pc:sldMkLst>
      </pc:sldChg>
      <pc:sldChg chg="del">
        <pc:chgData name="Pamela Aguilar" userId="6dc0e12e-7233-4a9b-ae22-c18b0d69cc00" providerId="ADAL" clId="{6F6B5F58-FAF5-4498-98BB-3F014D68552D}" dt="2021-04-30T10:02:55.189" v="24" actId="47"/>
        <pc:sldMkLst>
          <pc:docMk/>
          <pc:sldMk cId="1889587964" sldId="1752"/>
        </pc:sldMkLst>
      </pc:sldChg>
      <pc:sldChg chg="del">
        <pc:chgData name="Pamela Aguilar" userId="6dc0e12e-7233-4a9b-ae22-c18b0d69cc00" providerId="ADAL" clId="{6F6B5F58-FAF5-4498-98BB-3F014D68552D}" dt="2021-04-30T10:02:56.261" v="25" actId="47"/>
        <pc:sldMkLst>
          <pc:docMk/>
          <pc:sldMk cId="764357179" sldId="1753"/>
        </pc:sldMkLst>
      </pc:sldChg>
      <pc:sldChg chg="del">
        <pc:chgData name="Pamela Aguilar" userId="6dc0e12e-7233-4a9b-ae22-c18b0d69cc00" providerId="ADAL" clId="{6F6B5F58-FAF5-4498-98BB-3F014D68552D}" dt="2021-04-30T10:02:57.867" v="26" actId="47"/>
        <pc:sldMkLst>
          <pc:docMk/>
          <pc:sldMk cId="1561499813" sldId="1754"/>
        </pc:sldMkLst>
      </pc:sldChg>
      <pc:sldChg chg="del">
        <pc:chgData name="Pamela Aguilar" userId="6dc0e12e-7233-4a9b-ae22-c18b0d69cc00" providerId="ADAL" clId="{6F6B5F58-FAF5-4498-98BB-3F014D68552D}" dt="2021-04-30T10:02:59.802" v="27" actId="47"/>
        <pc:sldMkLst>
          <pc:docMk/>
          <pc:sldMk cId="2258435499" sldId="1755"/>
        </pc:sldMkLst>
      </pc:sldChg>
      <pc:sldChg chg="del">
        <pc:chgData name="Pamela Aguilar" userId="6dc0e12e-7233-4a9b-ae22-c18b0d69cc00" providerId="ADAL" clId="{6F6B5F58-FAF5-4498-98BB-3F014D68552D}" dt="2021-04-30T10:03:00.882" v="28" actId="47"/>
        <pc:sldMkLst>
          <pc:docMk/>
          <pc:sldMk cId="1589781823" sldId="1756"/>
        </pc:sldMkLst>
      </pc:sldChg>
      <pc:sldChg chg="del">
        <pc:chgData name="Pamela Aguilar" userId="6dc0e12e-7233-4a9b-ae22-c18b0d69cc00" providerId="ADAL" clId="{6F6B5F58-FAF5-4498-98BB-3F014D68552D}" dt="2021-04-30T10:03:01.714" v="29" actId="47"/>
        <pc:sldMkLst>
          <pc:docMk/>
          <pc:sldMk cId="3282361298" sldId="1757"/>
        </pc:sldMkLst>
      </pc:sldChg>
      <pc:sldChg chg="del">
        <pc:chgData name="Pamela Aguilar" userId="6dc0e12e-7233-4a9b-ae22-c18b0d69cc00" providerId="ADAL" clId="{6F6B5F58-FAF5-4498-98BB-3F014D68552D}" dt="2021-04-30T10:03:02.651" v="30" actId="47"/>
        <pc:sldMkLst>
          <pc:docMk/>
          <pc:sldMk cId="1674255033" sldId="1758"/>
        </pc:sldMkLst>
      </pc:sldChg>
      <pc:sldChg chg="del">
        <pc:chgData name="Pamela Aguilar" userId="6dc0e12e-7233-4a9b-ae22-c18b0d69cc00" providerId="ADAL" clId="{6F6B5F58-FAF5-4498-98BB-3F014D68552D}" dt="2021-04-30T10:03:03.405" v="31" actId="47"/>
        <pc:sldMkLst>
          <pc:docMk/>
          <pc:sldMk cId="1817326130" sldId="1759"/>
        </pc:sldMkLst>
      </pc:sldChg>
      <pc:sldChg chg="del">
        <pc:chgData name="Pamela Aguilar" userId="6dc0e12e-7233-4a9b-ae22-c18b0d69cc00" providerId="ADAL" clId="{6F6B5F58-FAF5-4498-98BB-3F014D68552D}" dt="2021-04-30T10:03:04.654" v="32" actId="47"/>
        <pc:sldMkLst>
          <pc:docMk/>
          <pc:sldMk cId="299587661" sldId="1760"/>
        </pc:sldMkLst>
      </pc:sldChg>
      <pc:sldChg chg="del">
        <pc:chgData name="Pamela Aguilar" userId="6dc0e12e-7233-4a9b-ae22-c18b0d69cc00" providerId="ADAL" clId="{6F6B5F58-FAF5-4498-98BB-3F014D68552D}" dt="2021-04-30T10:03:05.343" v="33" actId="47"/>
        <pc:sldMkLst>
          <pc:docMk/>
          <pc:sldMk cId="3423940017" sldId="1761"/>
        </pc:sldMkLst>
      </pc:sldChg>
      <pc:sldChg chg="del">
        <pc:chgData name="Pamela Aguilar" userId="6dc0e12e-7233-4a9b-ae22-c18b0d69cc00" providerId="ADAL" clId="{6F6B5F58-FAF5-4498-98BB-3F014D68552D}" dt="2021-04-30T10:03:06.001" v="34" actId="47"/>
        <pc:sldMkLst>
          <pc:docMk/>
          <pc:sldMk cId="3385445939" sldId="1762"/>
        </pc:sldMkLst>
      </pc:sldChg>
      <pc:sldChg chg="del">
        <pc:chgData name="Pamela Aguilar" userId="6dc0e12e-7233-4a9b-ae22-c18b0d69cc00" providerId="ADAL" clId="{6F6B5F58-FAF5-4498-98BB-3F014D68552D}" dt="2021-04-30T10:03:06.765" v="35" actId="47"/>
        <pc:sldMkLst>
          <pc:docMk/>
          <pc:sldMk cId="1040045711" sldId="1763"/>
        </pc:sldMkLst>
      </pc:sldChg>
      <pc:sldChg chg="del">
        <pc:chgData name="Pamela Aguilar" userId="6dc0e12e-7233-4a9b-ae22-c18b0d69cc00" providerId="ADAL" clId="{6F6B5F58-FAF5-4498-98BB-3F014D68552D}" dt="2021-04-30T10:03:07.505" v="36" actId="47"/>
        <pc:sldMkLst>
          <pc:docMk/>
          <pc:sldMk cId="2979177616" sldId="1764"/>
        </pc:sldMkLst>
      </pc:sldChg>
      <pc:sldChg chg="del">
        <pc:chgData name="Pamela Aguilar" userId="6dc0e12e-7233-4a9b-ae22-c18b0d69cc00" providerId="ADAL" clId="{6F6B5F58-FAF5-4498-98BB-3F014D68552D}" dt="2021-04-30T10:03:08.129" v="37" actId="47"/>
        <pc:sldMkLst>
          <pc:docMk/>
          <pc:sldMk cId="465252492" sldId="1765"/>
        </pc:sldMkLst>
      </pc:sldChg>
      <pc:sldChg chg="del">
        <pc:chgData name="Pamela Aguilar" userId="6dc0e12e-7233-4a9b-ae22-c18b0d69cc00" providerId="ADAL" clId="{6F6B5F58-FAF5-4498-98BB-3F014D68552D}" dt="2021-04-30T10:03:08.710" v="38" actId="47"/>
        <pc:sldMkLst>
          <pc:docMk/>
          <pc:sldMk cId="3496726143" sldId="1766"/>
        </pc:sldMkLst>
      </pc:sldChg>
      <pc:sldChg chg="del">
        <pc:chgData name="Pamela Aguilar" userId="6dc0e12e-7233-4a9b-ae22-c18b0d69cc00" providerId="ADAL" clId="{6F6B5F58-FAF5-4498-98BB-3F014D68552D}" dt="2021-04-30T10:03:35.606" v="40" actId="47"/>
        <pc:sldMkLst>
          <pc:docMk/>
          <pc:sldMk cId="261468145" sldId="1767"/>
        </pc:sldMkLst>
      </pc:sldChg>
      <pc:sldChg chg="del">
        <pc:chgData name="Pamela Aguilar" userId="6dc0e12e-7233-4a9b-ae22-c18b0d69cc00" providerId="ADAL" clId="{6F6B5F58-FAF5-4498-98BB-3F014D68552D}" dt="2021-04-30T10:03:37.250" v="42" actId="47"/>
        <pc:sldMkLst>
          <pc:docMk/>
          <pc:sldMk cId="1575963298" sldId="1768"/>
        </pc:sldMkLst>
      </pc:sldChg>
      <pc:sldChg chg="del">
        <pc:chgData name="Pamela Aguilar" userId="6dc0e12e-7233-4a9b-ae22-c18b0d69cc00" providerId="ADAL" clId="{6F6B5F58-FAF5-4498-98BB-3F014D68552D}" dt="2021-04-30T10:03:39.068" v="44" actId="47"/>
        <pc:sldMkLst>
          <pc:docMk/>
          <pc:sldMk cId="1833185718" sldId="1769"/>
        </pc:sldMkLst>
      </pc:sldChg>
      <pc:sldChg chg="del">
        <pc:chgData name="Pamela Aguilar" userId="6dc0e12e-7233-4a9b-ae22-c18b0d69cc00" providerId="ADAL" clId="{6F6B5F58-FAF5-4498-98BB-3F014D68552D}" dt="2021-04-30T10:03:39.752" v="45" actId="47"/>
        <pc:sldMkLst>
          <pc:docMk/>
          <pc:sldMk cId="2741471406" sldId="1771"/>
        </pc:sldMkLst>
      </pc:sldChg>
      <pc:sldChg chg="del">
        <pc:chgData name="Pamela Aguilar" userId="6dc0e12e-7233-4a9b-ae22-c18b0d69cc00" providerId="ADAL" clId="{6F6B5F58-FAF5-4498-98BB-3F014D68552D}" dt="2021-04-30T10:34:36.248" v="108" actId="47"/>
        <pc:sldMkLst>
          <pc:docMk/>
          <pc:sldMk cId="2830685632" sldId="1781"/>
        </pc:sldMkLst>
      </pc:sldChg>
      <pc:sldChg chg="del">
        <pc:chgData name="Pamela Aguilar" userId="6dc0e12e-7233-4a9b-ae22-c18b0d69cc00" providerId="ADAL" clId="{6F6B5F58-FAF5-4498-98BB-3F014D68552D}" dt="2021-04-30T10:34:37.098" v="109" actId="47"/>
        <pc:sldMkLst>
          <pc:docMk/>
          <pc:sldMk cId="2256780151" sldId="1782"/>
        </pc:sldMkLst>
      </pc:sldChg>
      <pc:sldChg chg="del">
        <pc:chgData name="Pamela Aguilar" userId="6dc0e12e-7233-4a9b-ae22-c18b0d69cc00" providerId="ADAL" clId="{6F6B5F58-FAF5-4498-98BB-3F014D68552D}" dt="2021-04-30T10:35:06.010" v="110" actId="47"/>
        <pc:sldMkLst>
          <pc:docMk/>
          <pc:sldMk cId="2822152683" sldId="1788"/>
        </pc:sldMkLst>
      </pc:sldChg>
      <pc:sldChg chg="del">
        <pc:chgData name="Pamela Aguilar" userId="6dc0e12e-7233-4a9b-ae22-c18b0d69cc00" providerId="ADAL" clId="{6F6B5F58-FAF5-4498-98BB-3F014D68552D}" dt="2021-04-30T10:35:08.515" v="111" actId="47"/>
        <pc:sldMkLst>
          <pc:docMk/>
          <pc:sldMk cId="1800365014" sldId="1789"/>
        </pc:sldMkLst>
      </pc:sldChg>
      <pc:sldChg chg="del">
        <pc:chgData name="Pamela Aguilar" userId="6dc0e12e-7233-4a9b-ae22-c18b0d69cc00" providerId="ADAL" clId="{6F6B5F58-FAF5-4498-98BB-3F014D68552D}" dt="2021-04-30T10:05:34.352" v="47" actId="47"/>
        <pc:sldMkLst>
          <pc:docMk/>
          <pc:sldMk cId="314043178" sldId="1790"/>
        </pc:sldMkLst>
      </pc:sldChg>
      <pc:sldChg chg="del">
        <pc:chgData name="Pamela Aguilar" userId="6dc0e12e-7233-4a9b-ae22-c18b0d69cc00" providerId="ADAL" clId="{6F6B5F58-FAF5-4498-98BB-3F014D68552D}" dt="2021-04-30T10:35:08.998" v="112" actId="47"/>
        <pc:sldMkLst>
          <pc:docMk/>
          <pc:sldMk cId="439645195" sldId="1792"/>
        </pc:sldMkLst>
      </pc:sldChg>
      <pc:sldChg chg="del">
        <pc:chgData name="Pamela Aguilar" userId="6dc0e12e-7233-4a9b-ae22-c18b0d69cc00" providerId="ADAL" clId="{6F6B5F58-FAF5-4498-98BB-3F014D68552D}" dt="2021-04-30T10:35:09.509" v="113" actId="47"/>
        <pc:sldMkLst>
          <pc:docMk/>
          <pc:sldMk cId="3875012447" sldId="1793"/>
        </pc:sldMkLst>
      </pc:sldChg>
      <pc:sldChg chg="del">
        <pc:chgData name="Pamela Aguilar" userId="6dc0e12e-7233-4a9b-ae22-c18b0d69cc00" providerId="ADAL" clId="{6F6B5F58-FAF5-4498-98BB-3F014D68552D}" dt="2021-04-30T10:35:09.981" v="114" actId="47"/>
        <pc:sldMkLst>
          <pc:docMk/>
          <pc:sldMk cId="2248398407" sldId="1794"/>
        </pc:sldMkLst>
      </pc:sldChg>
      <pc:sldChg chg="del">
        <pc:chgData name="Pamela Aguilar" userId="6dc0e12e-7233-4a9b-ae22-c18b0d69cc00" providerId="ADAL" clId="{6F6B5F58-FAF5-4498-98BB-3F014D68552D}" dt="2021-04-30T10:35:11.808" v="116" actId="47"/>
        <pc:sldMkLst>
          <pc:docMk/>
          <pc:sldMk cId="2207556971" sldId="1795"/>
        </pc:sldMkLst>
      </pc:sldChg>
      <pc:sldChg chg="del">
        <pc:chgData name="Pamela Aguilar" userId="6dc0e12e-7233-4a9b-ae22-c18b0d69cc00" providerId="ADAL" clId="{6F6B5F58-FAF5-4498-98BB-3F014D68552D}" dt="2021-04-30T10:35:12.653" v="117" actId="47"/>
        <pc:sldMkLst>
          <pc:docMk/>
          <pc:sldMk cId="2107458118" sldId="1797"/>
        </pc:sldMkLst>
      </pc:sldChg>
      <pc:sldChg chg="del">
        <pc:chgData name="Pamela Aguilar" userId="6dc0e12e-7233-4a9b-ae22-c18b0d69cc00" providerId="ADAL" clId="{6F6B5F58-FAF5-4498-98BB-3F014D68552D}" dt="2021-04-30T10:35:10.579" v="115" actId="47"/>
        <pc:sldMkLst>
          <pc:docMk/>
          <pc:sldMk cId="339908773" sldId="1798"/>
        </pc:sldMkLst>
      </pc:sldChg>
      <pc:sldChg chg="del">
        <pc:chgData name="Pamela Aguilar" userId="6dc0e12e-7233-4a9b-ae22-c18b0d69cc00" providerId="ADAL" clId="{6F6B5F58-FAF5-4498-98BB-3F014D68552D}" dt="2021-04-30T10:35:14.491" v="119" actId="47"/>
        <pc:sldMkLst>
          <pc:docMk/>
          <pc:sldMk cId="3231660337" sldId="1799"/>
        </pc:sldMkLst>
      </pc:sldChg>
      <pc:sldChg chg="del">
        <pc:chgData name="Pamela Aguilar" userId="6dc0e12e-7233-4a9b-ae22-c18b0d69cc00" providerId="ADAL" clId="{6F6B5F58-FAF5-4498-98BB-3F014D68552D}" dt="2021-04-30T10:35:15.215" v="120" actId="47"/>
        <pc:sldMkLst>
          <pc:docMk/>
          <pc:sldMk cId="474704631" sldId="1800"/>
        </pc:sldMkLst>
      </pc:sldChg>
      <pc:sldChg chg="del">
        <pc:chgData name="Pamela Aguilar" userId="6dc0e12e-7233-4a9b-ae22-c18b0d69cc00" providerId="ADAL" clId="{6F6B5F58-FAF5-4498-98BB-3F014D68552D}" dt="2021-04-30T10:35:20.118" v="122" actId="47"/>
        <pc:sldMkLst>
          <pc:docMk/>
          <pc:sldMk cId="287628490" sldId="1801"/>
        </pc:sldMkLst>
      </pc:sldChg>
      <pc:sldChg chg="del">
        <pc:chgData name="Pamela Aguilar" userId="6dc0e12e-7233-4a9b-ae22-c18b0d69cc00" providerId="ADAL" clId="{6F6B5F58-FAF5-4498-98BB-3F014D68552D}" dt="2021-04-30T10:35:20.703" v="123" actId="47"/>
        <pc:sldMkLst>
          <pc:docMk/>
          <pc:sldMk cId="1798588368" sldId="1802"/>
        </pc:sldMkLst>
      </pc:sldChg>
      <pc:sldChg chg="del">
        <pc:chgData name="Pamela Aguilar" userId="6dc0e12e-7233-4a9b-ae22-c18b0d69cc00" providerId="ADAL" clId="{6F6B5F58-FAF5-4498-98BB-3F014D68552D}" dt="2021-04-30T10:35:53.590" v="125" actId="47"/>
        <pc:sldMkLst>
          <pc:docMk/>
          <pc:sldMk cId="182554564" sldId="1803"/>
        </pc:sldMkLst>
      </pc:sldChg>
      <pc:sldChg chg="del">
        <pc:chgData name="Pamela Aguilar" userId="6dc0e12e-7233-4a9b-ae22-c18b0d69cc00" providerId="ADAL" clId="{6F6B5F58-FAF5-4498-98BB-3F014D68552D}" dt="2021-04-30T10:35:54.665" v="126" actId="47"/>
        <pc:sldMkLst>
          <pc:docMk/>
          <pc:sldMk cId="404448591" sldId="1804"/>
        </pc:sldMkLst>
      </pc:sldChg>
      <pc:sldChg chg="del">
        <pc:chgData name="Pamela Aguilar" userId="6dc0e12e-7233-4a9b-ae22-c18b0d69cc00" providerId="ADAL" clId="{6F6B5F58-FAF5-4498-98BB-3F014D68552D}" dt="2021-04-30T10:23:20.827" v="61" actId="47"/>
        <pc:sldMkLst>
          <pc:docMk/>
          <pc:sldMk cId="2271415885" sldId="1805"/>
        </pc:sldMkLst>
      </pc:sldChg>
      <pc:sldChg chg="del">
        <pc:chgData name="Pamela Aguilar" userId="6dc0e12e-7233-4a9b-ae22-c18b0d69cc00" providerId="ADAL" clId="{6F6B5F58-FAF5-4498-98BB-3F014D68552D}" dt="2021-04-30T10:23:23.568" v="62" actId="47"/>
        <pc:sldMkLst>
          <pc:docMk/>
          <pc:sldMk cId="923448414" sldId="1806"/>
        </pc:sldMkLst>
      </pc:sldChg>
      <pc:sldChg chg="del">
        <pc:chgData name="Pamela Aguilar" userId="6dc0e12e-7233-4a9b-ae22-c18b0d69cc00" providerId="ADAL" clId="{6F6B5F58-FAF5-4498-98BB-3F014D68552D}" dt="2021-04-30T10:36:10.872" v="134" actId="47"/>
        <pc:sldMkLst>
          <pc:docMk/>
          <pc:sldMk cId="4045183420" sldId="1808"/>
        </pc:sldMkLst>
      </pc:sldChg>
      <pc:sldChg chg="del">
        <pc:chgData name="Pamela Aguilar" userId="6dc0e12e-7233-4a9b-ae22-c18b0d69cc00" providerId="ADAL" clId="{6F6B5F58-FAF5-4498-98BB-3F014D68552D}" dt="2021-04-30T10:36:12.559" v="135" actId="47"/>
        <pc:sldMkLst>
          <pc:docMk/>
          <pc:sldMk cId="3405145782" sldId="1809"/>
        </pc:sldMkLst>
      </pc:sldChg>
      <pc:sldChg chg="del">
        <pc:chgData name="Pamela Aguilar" userId="6dc0e12e-7233-4a9b-ae22-c18b0d69cc00" providerId="ADAL" clId="{6F6B5F58-FAF5-4498-98BB-3F014D68552D}" dt="2021-04-30T10:36:09.301" v="133" actId="47"/>
        <pc:sldMkLst>
          <pc:docMk/>
          <pc:sldMk cId="9293758" sldId="1810"/>
        </pc:sldMkLst>
      </pc:sldChg>
      <pc:sldChg chg="del">
        <pc:chgData name="Pamela Aguilar" userId="6dc0e12e-7233-4a9b-ae22-c18b0d69cc00" providerId="ADAL" clId="{6F6B5F58-FAF5-4498-98BB-3F014D68552D}" dt="2021-04-30T10:23:17.580" v="60" actId="47"/>
        <pc:sldMkLst>
          <pc:docMk/>
          <pc:sldMk cId="1858328184" sldId="1822"/>
        </pc:sldMkLst>
      </pc:sldChg>
      <pc:sldChg chg="del">
        <pc:chgData name="Pamela Aguilar" userId="6dc0e12e-7233-4a9b-ae22-c18b0d69cc00" providerId="ADAL" clId="{6F6B5F58-FAF5-4498-98BB-3F014D68552D}" dt="2021-04-30T10:23:26.358" v="63" actId="47"/>
        <pc:sldMkLst>
          <pc:docMk/>
          <pc:sldMk cId="2697857601" sldId="1823"/>
        </pc:sldMkLst>
      </pc:sldChg>
      <pc:sldChg chg="del">
        <pc:chgData name="Pamela Aguilar" userId="6dc0e12e-7233-4a9b-ae22-c18b0d69cc00" providerId="ADAL" clId="{6F6B5F58-FAF5-4498-98BB-3F014D68552D}" dt="2021-04-30T10:23:27.304" v="64" actId="47"/>
        <pc:sldMkLst>
          <pc:docMk/>
          <pc:sldMk cId="3841078273" sldId="1824"/>
        </pc:sldMkLst>
      </pc:sldChg>
      <pc:sldChg chg="del">
        <pc:chgData name="Pamela Aguilar" userId="6dc0e12e-7233-4a9b-ae22-c18b0d69cc00" providerId="ADAL" clId="{6F6B5F58-FAF5-4498-98BB-3F014D68552D}" dt="2021-04-30T10:23:28.340" v="65" actId="47"/>
        <pc:sldMkLst>
          <pc:docMk/>
          <pc:sldMk cId="362970582" sldId="1825"/>
        </pc:sldMkLst>
      </pc:sldChg>
      <pc:sldChg chg="del">
        <pc:chgData name="Pamela Aguilar" userId="6dc0e12e-7233-4a9b-ae22-c18b0d69cc00" providerId="ADAL" clId="{6F6B5F58-FAF5-4498-98BB-3F014D68552D}" dt="2021-04-30T10:23:29.841" v="66" actId="47"/>
        <pc:sldMkLst>
          <pc:docMk/>
          <pc:sldMk cId="1167855147" sldId="1826"/>
        </pc:sldMkLst>
      </pc:sldChg>
      <pc:sldChg chg="del">
        <pc:chgData name="Pamela Aguilar" userId="6dc0e12e-7233-4a9b-ae22-c18b0d69cc00" providerId="ADAL" clId="{6F6B5F58-FAF5-4498-98BB-3F014D68552D}" dt="2021-04-30T10:23:41.421" v="67" actId="47"/>
        <pc:sldMkLst>
          <pc:docMk/>
          <pc:sldMk cId="3482665451" sldId="1828"/>
        </pc:sldMkLst>
      </pc:sldChg>
      <pc:sldChg chg="del">
        <pc:chgData name="Pamela Aguilar" userId="6dc0e12e-7233-4a9b-ae22-c18b0d69cc00" providerId="ADAL" clId="{6F6B5F58-FAF5-4498-98BB-3F014D68552D}" dt="2021-04-30T10:23:42.841" v="68" actId="47"/>
        <pc:sldMkLst>
          <pc:docMk/>
          <pc:sldMk cId="2960134468" sldId="1829"/>
        </pc:sldMkLst>
      </pc:sldChg>
      <pc:sldChg chg="del">
        <pc:chgData name="Pamela Aguilar" userId="6dc0e12e-7233-4a9b-ae22-c18b0d69cc00" providerId="ADAL" clId="{6F6B5F58-FAF5-4498-98BB-3F014D68552D}" dt="2021-04-30T10:23:44.298" v="69" actId="47"/>
        <pc:sldMkLst>
          <pc:docMk/>
          <pc:sldMk cId="776970172" sldId="1830"/>
        </pc:sldMkLst>
      </pc:sldChg>
      <pc:sldChg chg="del">
        <pc:chgData name="Pamela Aguilar" userId="6dc0e12e-7233-4a9b-ae22-c18b0d69cc00" providerId="ADAL" clId="{6F6B5F58-FAF5-4498-98BB-3F014D68552D}" dt="2021-04-30T10:23:45.617" v="70" actId="47"/>
        <pc:sldMkLst>
          <pc:docMk/>
          <pc:sldMk cId="2845196425" sldId="1831"/>
        </pc:sldMkLst>
      </pc:sldChg>
      <pc:sldChg chg="del">
        <pc:chgData name="Pamela Aguilar" userId="6dc0e12e-7233-4a9b-ae22-c18b0d69cc00" providerId="ADAL" clId="{6F6B5F58-FAF5-4498-98BB-3F014D68552D}" dt="2021-04-30T10:23:46.406" v="71" actId="47"/>
        <pc:sldMkLst>
          <pc:docMk/>
          <pc:sldMk cId="3593595841" sldId="1832"/>
        </pc:sldMkLst>
      </pc:sldChg>
      <pc:sldChg chg="del">
        <pc:chgData name="Pamela Aguilar" userId="6dc0e12e-7233-4a9b-ae22-c18b0d69cc00" providerId="ADAL" clId="{6F6B5F58-FAF5-4498-98BB-3F014D68552D}" dt="2021-04-30T10:23:47.994" v="72" actId="47"/>
        <pc:sldMkLst>
          <pc:docMk/>
          <pc:sldMk cId="3087947478" sldId="1833"/>
        </pc:sldMkLst>
      </pc:sldChg>
      <pc:sldChg chg="del">
        <pc:chgData name="Pamela Aguilar" userId="6dc0e12e-7233-4a9b-ae22-c18b0d69cc00" providerId="ADAL" clId="{6F6B5F58-FAF5-4498-98BB-3F014D68552D}" dt="2021-04-30T10:23:48.787" v="73" actId="47"/>
        <pc:sldMkLst>
          <pc:docMk/>
          <pc:sldMk cId="626116449" sldId="1834"/>
        </pc:sldMkLst>
      </pc:sldChg>
      <pc:sldChg chg="del">
        <pc:chgData name="Pamela Aguilar" userId="6dc0e12e-7233-4a9b-ae22-c18b0d69cc00" providerId="ADAL" clId="{6F6B5F58-FAF5-4498-98BB-3F014D68552D}" dt="2021-04-30T10:23:49.588" v="74" actId="47"/>
        <pc:sldMkLst>
          <pc:docMk/>
          <pc:sldMk cId="876526248" sldId="1835"/>
        </pc:sldMkLst>
      </pc:sldChg>
      <pc:sldChg chg="del">
        <pc:chgData name="Pamela Aguilar" userId="6dc0e12e-7233-4a9b-ae22-c18b0d69cc00" providerId="ADAL" clId="{6F6B5F58-FAF5-4498-98BB-3F014D68552D}" dt="2021-04-30T10:23:50.207" v="75" actId="47"/>
        <pc:sldMkLst>
          <pc:docMk/>
          <pc:sldMk cId="196280978" sldId="1836"/>
        </pc:sldMkLst>
      </pc:sldChg>
      <pc:sldChg chg="del">
        <pc:chgData name="Pamela Aguilar" userId="6dc0e12e-7233-4a9b-ae22-c18b0d69cc00" providerId="ADAL" clId="{6F6B5F58-FAF5-4498-98BB-3F014D68552D}" dt="2021-04-30T10:23:51.480" v="76" actId="47"/>
        <pc:sldMkLst>
          <pc:docMk/>
          <pc:sldMk cId="177176872" sldId="1837"/>
        </pc:sldMkLst>
      </pc:sldChg>
      <pc:sldChg chg="del">
        <pc:chgData name="Pamela Aguilar" userId="6dc0e12e-7233-4a9b-ae22-c18b0d69cc00" providerId="ADAL" clId="{6F6B5F58-FAF5-4498-98BB-3F014D68552D}" dt="2021-04-30T10:23:54.936" v="78" actId="47"/>
        <pc:sldMkLst>
          <pc:docMk/>
          <pc:sldMk cId="1178867843" sldId="1838"/>
        </pc:sldMkLst>
      </pc:sldChg>
      <pc:sldChg chg="add del">
        <pc:chgData name="Pamela Aguilar" userId="6dc0e12e-7233-4a9b-ae22-c18b0d69cc00" providerId="ADAL" clId="{6F6B5F58-FAF5-4498-98BB-3F014D68552D}" dt="2021-04-30T09:50:15.431" v="5" actId="2696"/>
        <pc:sldMkLst>
          <pc:docMk/>
          <pc:sldMk cId="3858318436" sldId="1839"/>
        </pc:sldMkLst>
      </pc:sldChg>
      <pc:sldChg chg="del">
        <pc:chgData name="Pamela Aguilar" userId="6dc0e12e-7233-4a9b-ae22-c18b0d69cc00" providerId="ADAL" clId="{6F6B5F58-FAF5-4498-98BB-3F014D68552D}" dt="2021-04-30T10:03:32.301" v="39" actId="47"/>
        <pc:sldMkLst>
          <pc:docMk/>
          <pc:sldMk cId="3684931747" sldId="1841"/>
        </pc:sldMkLst>
      </pc:sldChg>
      <pc:sldChg chg="del">
        <pc:chgData name="Pamela Aguilar" userId="6dc0e12e-7233-4a9b-ae22-c18b0d69cc00" providerId="ADAL" clId="{6F6B5F58-FAF5-4498-98BB-3F014D68552D}" dt="2021-04-30T10:35:51" v="124" actId="47"/>
        <pc:sldMkLst>
          <pc:docMk/>
          <pc:sldMk cId="271501289" sldId="2720"/>
        </pc:sldMkLst>
      </pc:sldChg>
      <pc:sldChg chg="del">
        <pc:chgData name="Pamela Aguilar" userId="6dc0e12e-7233-4a9b-ae22-c18b0d69cc00" providerId="ADAL" clId="{6F6B5F58-FAF5-4498-98BB-3F014D68552D}" dt="2021-04-30T10:36:01.800" v="129" actId="47"/>
        <pc:sldMkLst>
          <pc:docMk/>
          <pc:sldMk cId="3562592184" sldId="2721"/>
        </pc:sldMkLst>
      </pc:sldChg>
      <pc:sldChg chg="del">
        <pc:chgData name="Pamela Aguilar" userId="6dc0e12e-7233-4a9b-ae22-c18b0d69cc00" providerId="ADAL" clId="{6F6B5F58-FAF5-4498-98BB-3F014D68552D}" dt="2021-04-30T10:36:05.318" v="132" actId="47"/>
        <pc:sldMkLst>
          <pc:docMk/>
          <pc:sldMk cId="119878057" sldId="2722"/>
        </pc:sldMkLst>
      </pc:sldChg>
      <pc:sldChg chg="del">
        <pc:chgData name="Pamela Aguilar" userId="6dc0e12e-7233-4a9b-ae22-c18b0d69cc00" providerId="ADAL" clId="{6F6B5F58-FAF5-4498-98BB-3F014D68552D}" dt="2021-04-30T10:36:04.006" v="131" actId="47"/>
        <pc:sldMkLst>
          <pc:docMk/>
          <pc:sldMk cId="295279838" sldId="2723"/>
        </pc:sldMkLst>
      </pc:sldChg>
      <pc:sldChg chg="del">
        <pc:chgData name="Pamela Aguilar" userId="6dc0e12e-7233-4a9b-ae22-c18b0d69cc00" providerId="ADAL" clId="{6F6B5F58-FAF5-4498-98BB-3F014D68552D}" dt="2021-04-30T10:35:58.733" v="128" actId="47"/>
        <pc:sldMkLst>
          <pc:docMk/>
          <pc:sldMk cId="3349899125" sldId="2727"/>
        </pc:sldMkLst>
      </pc:sldChg>
      <pc:sldChg chg="del">
        <pc:chgData name="Pamela Aguilar" userId="6dc0e12e-7233-4a9b-ae22-c18b0d69cc00" providerId="ADAL" clId="{6F6B5F58-FAF5-4498-98BB-3F014D68552D}" dt="2021-04-30T10:36:02.314" v="130" actId="47"/>
        <pc:sldMkLst>
          <pc:docMk/>
          <pc:sldMk cId="59203711" sldId="2728"/>
        </pc:sldMkLst>
      </pc:sldChg>
      <pc:sldChg chg="del">
        <pc:chgData name="Pamela Aguilar" userId="6dc0e12e-7233-4a9b-ae22-c18b0d69cc00" providerId="ADAL" clId="{6F6B5F58-FAF5-4498-98BB-3F014D68552D}" dt="2021-04-30T09:54:30.740" v="10" actId="47"/>
        <pc:sldMkLst>
          <pc:docMk/>
          <pc:sldMk cId="1246861865" sldId="2730"/>
        </pc:sldMkLst>
      </pc:sldChg>
      <pc:sldChg chg="del">
        <pc:chgData name="Pamela Aguilar" userId="6dc0e12e-7233-4a9b-ae22-c18b0d69cc00" providerId="ADAL" clId="{6F6B5F58-FAF5-4498-98BB-3F014D68552D}" dt="2021-04-30T09:54:32.511" v="11" actId="47"/>
        <pc:sldMkLst>
          <pc:docMk/>
          <pc:sldMk cId="3900473499" sldId="2732"/>
        </pc:sldMkLst>
      </pc:sldChg>
      <pc:sldChg chg="del">
        <pc:chgData name="Pamela Aguilar" userId="6dc0e12e-7233-4a9b-ae22-c18b0d69cc00" providerId="ADAL" clId="{6F6B5F58-FAF5-4498-98BB-3F014D68552D}" dt="2021-04-30T09:48:09.827" v="1" actId="2696"/>
        <pc:sldMkLst>
          <pc:docMk/>
          <pc:sldMk cId="2245004975" sldId="2734"/>
        </pc:sldMkLst>
      </pc:sldChg>
      <pc:sldChg chg="del">
        <pc:chgData name="Pamela Aguilar" userId="6dc0e12e-7233-4a9b-ae22-c18b0d69cc00" providerId="ADAL" clId="{6F6B5F58-FAF5-4498-98BB-3F014D68552D}" dt="2021-04-30T10:03:36.135" v="41" actId="47"/>
        <pc:sldMkLst>
          <pc:docMk/>
          <pc:sldMk cId="681303183" sldId="2735"/>
        </pc:sldMkLst>
      </pc:sldChg>
      <pc:sldChg chg="del">
        <pc:chgData name="Pamela Aguilar" userId="6dc0e12e-7233-4a9b-ae22-c18b0d69cc00" providerId="ADAL" clId="{6F6B5F58-FAF5-4498-98BB-3F014D68552D}" dt="2021-04-30T10:03:40.867" v="46" actId="47"/>
        <pc:sldMkLst>
          <pc:docMk/>
          <pc:sldMk cId="2097802798" sldId="2736"/>
        </pc:sldMkLst>
      </pc:sldChg>
      <pc:sldChg chg="del">
        <pc:chgData name="Pamela Aguilar" userId="6dc0e12e-7233-4a9b-ae22-c18b0d69cc00" providerId="ADAL" clId="{6F6B5F58-FAF5-4498-98BB-3F014D68552D}" dt="2021-04-30T10:23:53.084" v="77" actId="47"/>
        <pc:sldMkLst>
          <pc:docMk/>
          <pc:sldMk cId="2492172778" sldId="2737"/>
        </pc:sldMkLst>
      </pc:sldChg>
      <pc:sldChg chg="add del">
        <pc:chgData name="Pamela Aguilar" userId="6dc0e12e-7233-4a9b-ae22-c18b0d69cc00" providerId="ADAL" clId="{6F6B5F58-FAF5-4498-98BB-3F014D68552D}" dt="2021-04-30T10:33:48.414" v="86" actId="47"/>
        <pc:sldMkLst>
          <pc:docMk/>
          <pc:sldMk cId="2854697662" sldId="2738"/>
        </pc:sldMkLst>
      </pc:sldChg>
      <pc:sldChg chg="del">
        <pc:chgData name="Pamela Aguilar" userId="6dc0e12e-7233-4a9b-ae22-c18b0d69cc00" providerId="ADAL" clId="{6F6B5F58-FAF5-4498-98BB-3F014D68552D}" dt="2021-04-30T10:33:51.539" v="91" actId="47"/>
        <pc:sldMkLst>
          <pc:docMk/>
          <pc:sldMk cId="1362032404" sldId="2740"/>
        </pc:sldMkLst>
      </pc:sldChg>
      <pc:sldChg chg="add del">
        <pc:chgData name="Pamela Aguilar" userId="6dc0e12e-7233-4a9b-ae22-c18b0d69cc00" providerId="ADAL" clId="{6F6B5F58-FAF5-4498-98BB-3F014D68552D}" dt="2021-04-30T10:33:49.228" v="87" actId="47"/>
        <pc:sldMkLst>
          <pc:docMk/>
          <pc:sldMk cId="4191909962" sldId="2743"/>
        </pc:sldMkLst>
      </pc:sldChg>
      <pc:sldChg chg="del">
        <pc:chgData name="Pamela Aguilar" userId="6dc0e12e-7233-4a9b-ae22-c18b0d69cc00" providerId="ADAL" clId="{6F6B5F58-FAF5-4498-98BB-3F014D68552D}" dt="2021-04-30T10:30:40.030" v="80" actId="47"/>
        <pc:sldMkLst>
          <pc:docMk/>
          <pc:sldMk cId="3115611430" sldId="2745"/>
        </pc:sldMkLst>
      </pc:sldChg>
      <pc:sldChg chg="del">
        <pc:chgData name="Pamela Aguilar" userId="6dc0e12e-7233-4a9b-ae22-c18b0d69cc00" providerId="ADAL" clId="{6F6B5F58-FAF5-4498-98BB-3F014D68552D}" dt="2021-04-30T10:30:41.442" v="81" actId="47"/>
        <pc:sldMkLst>
          <pc:docMk/>
          <pc:sldMk cId="4061037046" sldId="2746"/>
        </pc:sldMkLst>
      </pc:sldChg>
      <pc:sldChg chg="del">
        <pc:chgData name="Pamela Aguilar" userId="6dc0e12e-7233-4a9b-ae22-c18b0d69cc00" providerId="ADAL" clId="{6F6B5F58-FAF5-4498-98BB-3F014D68552D}" dt="2021-04-30T10:33:14.412" v="82" actId="47"/>
        <pc:sldMkLst>
          <pc:docMk/>
          <pc:sldMk cId="2287202915" sldId="2747"/>
        </pc:sldMkLst>
      </pc:sldChg>
      <pc:sldChg chg="del">
        <pc:chgData name="Pamela Aguilar" userId="6dc0e12e-7233-4a9b-ae22-c18b0d69cc00" providerId="ADAL" clId="{6F6B5F58-FAF5-4498-98BB-3F014D68552D}" dt="2021-04-30T10:33:14.932" v="83" actId="47"/>
        <pc:sldMkLst>
          <pc:docMk/>
          <pc:sldMk cId="3421907258" sldId="2748"/>
        </pc:sldMkLst>
      </pc:sldChg>
      <pc:sldChg chg="del">
        <pc:chgData name="Pamela Aguilar" userId="6dc0e12e-7233-4a9b-ae22-c18b0d69cc00" providerId="ADAL" clId="{6F6B5F58-FAF5-4498-98BB-3F014D68552D}" dt="2021-04-30T10:33:49.946" v="88" actId="47"/>
        <pc:sldMkLst>
          <pc:docMk/>
          <pc:sldMk cId="1232281251" sldId="2749"/>
        </pc:sldMkLst>
      </pc:sldChg>
      <pc:sldChg chg="del">
        <pc:chgData name="Pamela Aguilar" userId="6dc0e12e-7233-4a9b-ae22-c18b0d69cc00" providerId="ADAL" clId="{6F6B5F58-FAF5-4498-98BB-3F014D68552D}" dt="2021-04-30T10:33:50.470" v="89" actId="47"/>
        <pc:sldMkLst>
          <pc:docMk/>
          <pc:sldMk cId="2291618208" sldId="2750"/>
        </pc:sldMkLst>
      </pc:sldChg>
      <pc:sldChg chg="del">
        <pc:chgData name="Pamela Aguilar" userId="6dc0e12e-7233-4a9b-ae22-c18b0d69cc00" providerId="ADAL" clId="{6F6B5F58-FAF5-4498-98BB-3F014D68552D}" dt="2021-04-30T10:33:50.979" v="90" actId="47"/>
        <pc:sldMkLst>
          <pc:docMk/>
          <pc:sldMk cId="1408048584" sldId="2751"/>
        </pc:sldMkLst>
      </pc:sldChg>
      <pc:sldChg chg="add del">
        <pc:chgData name="Pamela Aguilar" userId="6dc0e12e-7233-4a9b-ae22-c18b0d69cc00" providerId="ADAL" clId="{6F6B5F58-FAF5-4498-98BB-3F014D68552D}" dt="2021-04-30T10:21:07.620" v="59" actId="47"/>
        <pc:sldMkLst>
          <pc:docMk/>
          <pc:sldMk cId="3919066828" sldId="2752"/>
        </pc:sldMkLst>
      </pc:sldChg>
      <pc:sldChg chg="del">
        <pc:chgData name="Pamela Aguilar" userId="6dc0e12e-7233-4a9b-ae22-c18b0d69cc00" providerId="ADAL" clId="{6F6B5F58-FAF5-4498-98BB-3F014D68552D}" dt="2021-04-30T10:03:37.793" v="43" actId="47"/>
        <pc:sldMkLst>
          <pc:docMk/>
          <pc:sldMk cId="4127394620" sldId="2753"/>
        </pc:sldMkLst>
      </pc:sldChg>
      <pc:sldChg chg="del">
        <pc:chgData name="Pamela Aguilar" userId="6dc0e12e-7233-4a9b-ae22-c18b0d69cc00" providerId="ADAL" clId="{6F6B5F58-FAF5-4498-98BB-3F014D68552D}" dt="2021-04-30T10:33:53.497" v="94" actId="47"/>
        <pc:sldMkLst>
          <pc:docMk/>
          <pc:sldMk cId="1759608613" sldId="2754"/>
        </pc:sldMkLst>
      </pc:sldChg>
      <pc:sldChg chg="del">
        <pc:chgData name="Pamela Aguilar" userId="6dc0e12e-7233-4a9b-ae22-c18b0d69cc00" providerId="ADAL" clId="{6F6B5F58-FAF5-4498-98BB-3F014D68552D}" dt="2021-04-30T10:33:52.758" v="93" actId="47"/>
        <pc:sldMkLst>
          <pc:docMk/>
          <pc:sldMk cId="1072704853" sldId="2755"/>
        </pc:sldMkLst>
      </pc:sldChg>
      <pc:sldChg chg="del">
        <pc:chgData name="Pamela Aguilar" userId="6dc0e12e-7233-4a9b-ae22-c18b0d69cc00" providerId="ADAL" clId="{6F6B5F58-FAF5-4498-98BB-3F014D68552D}" dt="2021-04-30T10:33:52.029" v="92" actId="47"/>
        <pc:sldMkLst>
          <pc:docMk/>
          <pc:sldMk cId="3311922009" sldId="2756"/>
        </pc:sldMkLst>
      </pc:sldChg>
      <pc:sldChg chg="del">
        <pc:chgData name="Pamela Aguilar" userId="6dc0e12e-7233-4a9b-ae22-c18b0d69cc00" providerId="ADAL" clId="{6F6B5F58-FAF5-4498-98BB-3F014D68552D}" dt="2021-04-30T10:33:15.686" v="84" actId="47"/>
        <pc:sldMkLst>
          <pc:docMk/>
          <pc:sldMk cId="2515273016" sldId="2757"/>
        </pc:sldMkLst>
      </pc:sldChg>
      <pc:sldChg chg="del">
        <pc:chgData name="Pamela Aguilar" userId="6dc0e12e-7233-4a9b-ae22-c18b0d69cc00" providerId="ADAL" clId="{6F6B5F58-FAF5-4498-98BB-3F014D68552D}" dt="2021-04-30T10:33:55.195" v="96" actId="47"/>
        <pc:sldMkLst>
          <pc:docMk/>
          <pc:sldMk cId="468036471" sldId="2758"/>
        </pc:sldMkLst>
      </pc:sldChg>
      <pc:sldChg chg="del">
        <pc:chgData name="Pamela Aguilar" userId="6dc0e12e-7233-4a9b-ae22-c18b0d69cc00" providerId="ADAL" clId="{6F6B5F58-FAF5-4498-98BB-3F014D68552D}" dt="2021-04-30T10:33:16.562" v="85" actId="47"/>
        <pc:sldMkLst>
          <pc:docMk/>
          <pc:sldMk cId="3563731860" sldId="2759"/>
        </pc:sldMkLst>
      </pc:sldChg>
      <pc:sldChg chg="del">
        <pc:chgData name="Pamela Aguilar" userId="6dc0e12e-7233-4a9b-ae22-c18b0d69cc00" providerId="ADAL" clId="{6F6B5F58-FAF5-4498-98BB-3F014D68552D}" dt="2021-04-30T10:34:25.460" v="104" actId="47"/>
        <pc:sldMkLst>
          <pc:docMk/>
          <pc:sldMk cId="3800884598" sldId="2760"/>
        </pc:sldMkLst>
      </pc:sldChg>
      <pc:sldChg chg="del">
        <pc:chgData name="Pamela Aguilar" userId="6dc0e12e-7233-4a9b-ae22-c18b0d69cc00" providerId="ADAL" clId="{6F6B5F58-FAF5-4498-98BB-3F014D68552D}" dt="2021-04-30T10:33:54.006" v="95" actId="47"/>
        <pc:sldMkLst>
          <pc:docMk/>
          <pc:sldMk cId="1558513871" sldId="2761"/>
        </pc:sldMkLst>
      </pc:sldChg>
      <pc:sldChg chg="del">
        <pc:chgData name="Pamela Aguilar" userId="6dc0e12e-7233-4a9b-ae22-c18b0d69cc00" providerId="ADAL" clId="{6F6B5F58-FAF5-4498-98BB-3F014D68552D}" dt="2021-04-30T10:33:55.869" v="97" actId="47"/>
        <pc:sldMkLst>
          <pc:docMk/>
          <pc:sldMk cId="801579999" sldId="2762"/>
        </pc:sldMkLst>
      </pc:sldChg>
      <pc:sldChg chg="del">
        <pc:chgData name="Pamela Aguilar" userId="6dc0e12e-7233-4a9b-ae22-c18b0d69cc00" providerId="ADAL" clId="{6F6B5F58-FAF5-4498-98BB-3F014D68552D}" dt="2021-04-30T10:33:57.035" v="98" actId="47"/>
        <pc:sldMkLst>
          <pc:docMk/>
          <pc:sldMk cId="4121425868" sldId="2763"/>
        </pc:sldMkLst>
      </pc:sldChg>
      <pc:sldChg chg="del">
        <pc:chgData name="Pamela Aguilar" userId="6dc0e12e-7233-4a9b-ae22-c18b0d69cc00" providerId="ADAL" clId="{6F6B5F58-FAF5-4498-98BB-3F014D68552D}" dt="2021-04-30T10:34:24.445" v="103" actId="47"/>
        <pc:sldMkLst>
          <pc:docMk/>
          <pc:sldMk cId="3616846955" sldId="2764"/>
        </pc:sldMkLst>
      </pc:sldChg>
      <pc:sldChg chg="del">
        <pc:chgData name="Pamela Aguilar" userId="6dc0e12e-7233-4a9b-ae22-c18b0d69cc00" providerId="ADAL" clId="{6F6B5F58-FAF5-4498-98BB-3F014D68552D}" dt="2021-04-30T10:33:57.589" v="99" actId="47"/>
        <pc:sldMkLst>
          <pc:docMk/>
          <pc:sldMk cId="1254315177" sldId="2765"/>
        </pc:sldMkLst>
      </pc:sldChg>
      <pc:sldChg chg="del">
        <pc:chgData name="Pamela Aguilar" userId="6dc0e12e-7233-4a9b-ae22-c18b0d69cc00" providerId="ADAL" clId="{6F6B5F58-FAF5-4498-98BB-3F014D68552D}" dt="2021-04-30T10:34:29.155" v="105" actId="47"/>
        <pc:sldMkLst>
          <pc:docMk/>
          <pc:sldMk cId="645903778" sldId="2766"/>
        </pc:sldMkLst>
      </pc:sldChg>
      <pc:sldChg chg="del">
        <pc:chgData name="Pamela Aguilar" userId="6dc0e12e-7233-4a9b-ae22-c18b0d69cc00" providerId="ADAL" clId="{6F6B5F58-FAF5-4498-98BB-3F014D68552D}" dt="2021-04-30T10:33:58.048" v="100" actId="47"/>
        <pc:sldMkLst>
          <pc:docMk/>
          <pc:sldMk cId="188580814" sldId="2767"/>
        </pc:sldMkLst>
      </pc:sldChg>
      <pc:sldChg chg="del">
        <pc:chgData name="Pamela Aguilar" userId="6dc0e12e-7233-4a9b-ae22-c18b0d69cc00" providerId="ADAL" clId="{6F6B5F58-FAF5-4498-98BB-3F014D68552D}" dt="2021-04-30T10:34:22.305" v="101" actId="47"/>
        <pc:sldMkLst>
          <pc:docMk/>
          <pc:sldMk cId="301306227" sldId="2768"/>
        </pc:sldMkLst>
      </pc:sldChg>
      <pc:sldChg chg="del">
        <pc:chgData name="Pamela Aguilar" userId="6dc0e12e-7233-4a9b-ae22-c18b0d69cc00" providerId="ADAL" clId="{6F6B5F58-FAF5-4498-98BB-3F014D68552D}" dt="2021-04-30T10:34:23.774" v="102" actId="47"/>
        <pc:sldMkLst>
          <pc:docMk/>
          <pc:sldMk cId="68679487" sldId="2769"/>
        </pc:sldMkLst>
      </pc:sldChg>
      <pc:sldChg chg="del">
        <pc:chgData name="Pamela Aguilar" userId="6dc0e12e-7233-4a9b-ae22-c18b0d69cc00" providerId="ADAL" clId="{6F6B5F58-FAF5-4498-98BB-3F014D68552D}" dt="2021-04-30T10:19:28.973" v="49" actId="47"/>
        <pc:sldMkLst>
          <pc:docMk/>
          <pc:sldMk cId="3805789558" sldId="2770"/>
        </pc:sldMkLst>
      </pc:sldChg>
      <pc:sldChg chg="del">
        <pc:chgData name="Pamela Aguilar" userId="6dc0e12e-7233-4a9b-ae22-c18b0d69cc00" providerId="ADAL" clId="{6F6B5F58-FAF5-4498-98BB-3F014D68552D}" dt="2021-04-30T10:18:52.697" v="48" actId="47"/>
        <pc:sldMkLst>
          <pc:docMk/>
          <pc:sldMk cId="578522993" sldId="2780"/>
        </pc:sldMkLst>
      </pc:sldChg>
      <pc:sldChg chg="add del">
        <pc:chgData name="Pamela Aguilar" userId="6dc0e12e-7233-4a9b-ae22-c18b0d69cc00" providerId="ADAL" clId="{6F6B5F58-FAF5-4498-98BB-3F014D68552D}" dt="2021-04-30T10:21:06.598" v="58" actId="47"/>
        <pc:sldMkLst>
          <pc:docMk/>
          <pc:sldMk cId="3045205103" sldId="2781"/>
        </pc:sldMkLst>
      </pc:sldChg>
      <pc:sldChg chg="del">
        <pc:chgData name="Pamela Aguilar" userId="6dc0e12e-7233-4a9b-ae22-c18b0d69cc00" providerId="ADAL" clId="{6F6B5F58-FAF5-4498-98BB-3F014D68552D}" dt="2021-04-30T10:35:19.056" v="121" actId="47"/>
        <pc:sldMkLst>
          <pc:docMk/>
          <pc:sldMk cId="2420265330" sldId="2783"/>
        </pc:sldMkLst>
      </pc:sldChg>
      <pc:sldChg chg="del">
        <pc:chgData name="Pamela Aguilar" userId="6dc0e12e-7233-4a9b-ae22-c18b0d69cc00" providerId="ADAL" clId="{6F6B5F58-FAF5-4498-98BB-3F014D68552D}" dt="2021-04-30T10:35:55.521" v="127" actId="47"/>
        <pc:sldMkLst>
          <pc:docMk/>
          <pc:sldMk cId="3048051365" sldId="2784"/>
        </pc:sldMkLst>
      </pc:sldChg>
      <pc:sldChg chg="del">
        <pc:chgData name="Pamela Aguilar" userId="6dc0e12e-7233-4a9b-ae22-c18b0d69cc00" providerId="ADAL" clId="{6F6B5F58-FAF5-4498-98BB-3F014D68552D}" dt="2021-04-30T09:56:05.690" v="17" actId="47"/>
        <pc:sldMkLst>
          <pc:docMk/>
          <pc:sldMk cId="128488332" sldId="2786"/>
        </pc:sldMkLst>
      </pc:sldChg>
      <pc:sldChg chg="del">
        <pc:chgData name="Pamela Aguilar" userId="6dc0e12e-7233-4a9b-ae22-c18b0d69cc00" providerId="ADAL" clId="{6F6B5F58-FAF5-4498-98BB-3F014D68552D}" dt="2021-04-30T10:35:13.546" v="118" actId="47"/>
        <pc:sldMkLst>
          <pc:docMk/>
          <pc:sldMk cId="1981286430" sldId="2787"/>
        </pc:sldMkLst>
      </pc:sldChg>
      <pc:sldChg chg="del">
        <pc:chgData name="Pamela Aguilar" userId="6dc0e12e-7233-4a9b-ae22-c18b0d69cc00" providerId="ADAL" clId="{6F6B5F58-FAF5-4498-98BB-3F014D68552D}" dt="2021-04-30T10:34:31.370" v="107" actId="47"/>
        <pc:sldMkLst>
          <pc:docMk/>
          <pc:sldMk cId="2301556313" sldId="2788"/>
        </pc:sldMkLst>
      </pc:sldChg>
      <pc:sldMasterChg chg="modSldLayout">
        <pc:chgData name="Pamela Aguilar" userId="6dc0e12e-7233-4a9b-ae22-c18b0d69cc00" providerId="ADAL" clId="{6F6B5F58-FAF5-4498-98BB-3F014D68552D}" dt="2021-04-30T10:40:44.281" v="139" actId="478"/>
        <pc:sldMasterMkLst>
          <pc:docMk/>
          <pc:sldMasterMk cId="1213950940" sldId="2147483648"/>
        </pc:sldMasterMkLst>
        <pc:sldLayoutChg chg="delSp mod">
          <pc:chgData name="Pamela Aguilar" userId="6dc0e12e-7233-4a9b-ae22-c18b0d69cc00" providerId="ADAL" clId="{6F6B5F58-FAF5-4498-98BB-3F014D68552D}" dt="2021-04-30T10:40:44.281" v="139" actId="478"/>
          <pc:sldLayoutMkLst>
            <pc:docMk/>
            <pc:sldMasterMk cId="1213950940" sldId="2147483648"/>
            <pc:sldLayoutMk cId="787262106" sldId="2147483649"/>
          </pc:sldLayoutMkLst>
          <pc:spChg chg="del">
            <ac:chgData name="Pamela Aguilar" userId="6dc0e12e-7233-4a9b-ae22-c18b0d69cc00" providerId="ADAL" clId="{6F6B5F58-FAF5-4498-98BB-3F014D68552D}" dt="2021-04-30T10:40:44.281" v="139" actId="478"/>
            <ac:spMkLst>
              <pc:docMk/>
              <pc:sldMasterMk cId="1213950940" sldId="2147483648"/>
              <pc:sldLayoutMk cId="787262106" sldId="2147483649"/>
              <ac:spMk id="10" creationId="{5AF79E47-7CBB-4F93-A3D8-12E2ADD957EB}"/>
            </ac:spMkLst>
          </pc:spChg>
          <pc:picChg chg="del">
            <ac:chgData name="Pamela Aguilar" userId="6dc0e12e-7233-4a9b-ae22-c18b0d69cc00" providerId="ADAL" clId="{6F6B5F58-FAF5-4498-98BB-3F014D68552D}" dt="2021-04-30T10:40:39.628" v="137" actId="478"/>
            <ac:picMkLst>
              <pc:docMk/>
              <pc:sldMasterMk cId="1213950940" sldId="2147483648"/>
              <pc:sldLayoutMk cId="787262106" sldId="2147483649"/>
              <ac:picMk id="9" creationId="{9CE95765-7505-49E1-B1B0-9463CE2A2A64}"/>
            </ac:picMkLst>
          </pc:picChg>
          <pc:picChg chg="del">
            <ac:chgData name="Pamela Aguilar" userId="6dc0e12e-7233-4a9b-ae22-c18b0d69cc00" providerId="ADAL" clId="{6F6B5F58-FAF5-4498-98BB-3F014D68552D}" dt="2021-04-30T10:40:41.146" v="138" actId="478"/>
            <ac:picMkLst>
              <pc:docMk/>
              <pc:sldMasterMk cId="1213950940" sldId="2147483648"/>
              <pc:sldLayoutMk cId="787262106" sldId="2147483649"/>
              <ac:picMk id="1026" creationId="{02AEFE0E-B0DA-4475-82FA-24755F5C8E2E}"/>
            </ac:picMkLst>
          </pc:picChg>
        </pc:sldLayoutChg>
      </pc:sldMasterChg>
      <pc:sldMasterChg chg="modSldLayout">
        <pc:chgData name="Pamela Aguilar" userId="6dc0e12e-7233-4a9b-ae22-c18b0d69cc00" providerId="ADAL" clId="{6F6B5F58-FAF5-4498-98BB-3F014D68552D}" dt="2021-04-30T10:41:05.967" v="142" actId="478"/>
        <pc:sldMasterMkLst>
          <pc:docMk/>
          <pc:sldMasterMk cId="718923658" sldId="2147483660"/>
        </pc:sldMasterMkLst>
        <pc:sldLayoutChg chg="delSp mod">
          <pc:chgData name="Pamela Aguilar" userId="6dc0e12e-7233-4a9b-ae22-c18b0d69cc00" providerId="ADAL" clId="{6F6B5F58-FAF5-4498-98BB-3F014D68552D}" dt="2021-04-30T10:41:05.967" v="142" actId="478"/>
          <pc:sldLayoutMkLst>
            <pc:docMk/>
            <pc:sldMasterMk cId="718923658" sldId="2147483660"/>
            <pc:sldLayoutMk cId="424586684" sldId="2147483661"/>
          </pc:sldLayoutMkLst>
          <pc:spChg chg="del">
            <ac:chgData name="Pamela Aguilar" userId="6dc0e12e-7233-4a9b-ae22-c18b0d69cc00" providerId="ADAL" clId="{6F6B5F58-FAF5-4498-98BB-3F014D68552D}" dt="2021-04-30T10:41:05.967" v="142" actId="478"/>
            <ac:spMkLst>
              <pc:docMk/>
              <pc:sldMasterMk cId="718923658" sldId="2147483660"/>
              <pc:sldLayoutMk cId="424586684" sldId="2147483661"/>
              <ac:spMk id="10" creationId="{5AF79E47-7CBB-4F93-A3D8-12E2ADD957EB}"/>
            </ac:spMkLst>
          </pc:spChg>
          <pc:picChg chg="del">
            <ac:chgData name="Pamela Aguilar" userId="6dc0e12e-7233-4a9b-ae22-c18b0d69cc00" providerId="ADAL" clId="{6F6B5F58-FAF5-4498-98BB-3F014D68552D}" dt="2021-04-30T10:41:02.208" v="140" actId="478"/>
            <ac:picMkLst>
              <pc:docMk/>
              <pc:sldMasterMk cId="718923658" sldId="2147483660"/>
              <pc:sldLayoutMk cId="424586684" sldId="2147483661"/>
              <ac:picMk id="9" creationId="{9CE95765-7505-49E1-B1B0-9463CE2A2A64}"/>
            </ac:picMkLst>
          </pc:picChg>
          <pc:picChg chg="del">
            <ac:chgData name="Pamela Aguilar" userId="6dc0e12e-7233-4a9b-ae22-c18b0d69cc00" providerId="ADAL" clId="{6F6B5F58-FAF5-4498-98BB-3F014D68552D}" dt="2021-04-30T10:41:03.571" v="141" actId="478"/>
            <ac:picMkLst>
              <pc:docMk/>
              <pc:sldMasterMk cId="718923658" sldId="2147483660"/>
              <pc:sldLayoutMk cId="424586684" sldId="2147483661"/>
              <ac:picMk id="1026" creationId="{02AEFE0E-B0DA-4475-82FA-24755F5C8E2E}"/>
            </ac:picMkLst>
          </pc:picChg>
        </pc:sldLayoutChg>
      </pc:sldMasterChg>
    </pc:docChg>
  </pc:docChgLst>
  <pc:docChgLst>
    <pc:chgData name="Steve Wolff" userId="S::swolff@eiworld.org::d45eb7f2-55d4-4db8-8aa3-b769a634ee36" providerId="AD" clId="Web-{873A580E-A2ED-3072-2C9B-4F8FD43B3207}"/>
    <pc:docChg chg="addSld modSld">
      <pc:chgData name="Steve Wolff" userId="S::swolff@eiworld.org::d45eb7f2-55d4-4db8-8aa3-b769a634ee36" providerId="AD" clId="Web-{873A580E-A2ED-3072-2C9B-4F8FD43B3207}" dt="2021-04-22T03:18:14.374" v="102" actId="1076"/>
      <pc:docMkLst>
        <pc:docMk/>
      </pc:docMkLst>
      <pc:sldChg chg="addSp delSp modSp">
        <pc:chgData name="Steve Wolff" userId="S::swolff@eiworld.org::d45eb7f2-55d4-4db8-8aa3-b769a634ee36" providerId="AD" clId="Web-{873A580E-A2ED-3072-2C9B-4F8FD43B3207}" dt="2021-04-22T03:05:12.227" v="1"/>
        <pc:sldMkLst>
          <pc:docMk/>
          <pc:sldMk cId="3145411031" sldId="2771"/>
        </pc:sldMkLst>
        <pc:picChg chg="add del mod">
          <ac:chgData name="Steve Wolff" userId="S::swolff@eiworld.org::d45eb7f2-55d4-4db8-8aa3-b769a634ee36" providerId="AD" clId="Web-{873A580E-A2ED-3072-2C9B-4F8FD43B3207}" dt="2021-04-22T03:05:12.227" v="1"/>
          <ac:picMkLst>
            <pc:docMk/>
            <pc:sldMk cId="3145411031" sldId="2771"/>
            <ac:picMk id="5" creationId="{B925327A-50F4-4C40-90C4-CBEA45761B89}"/>
          </ac:picMkLst>
        </pc:picChg>
      </pc:sldChg>
      <pc:sldChg chg="addSp delSp modSp new modNotes">
        <pc:chgData name="Steve Wolff" userId="S::swolff@eiworld.org::d45eb7f2-55d4-4db8-8aa3-b769a634ee36" providerId="AD" clId="Web-{873A580E-A2ED-3072-2C9B-4F8FD43B3207}" dt="2021-04-22T03:10:59.235" v="38"/>
        <pc:sldMkLst>
          <pc:docMk/>
          <pc:sldMk cId="1084362866" sldId="2772"/>
        </pc:sldMkLst>
        <pc:spChg chg="mod">
          <ac:chgData name="Steve Wolff" userId="S::swolff@eiworld.org::d45eb7f2-55d4-4db8-8aa3-b769a634ee36" providerId="AD" clId="Web-{873A580E-A2ED-3072-2C9B-4F8FD43B3207}" dt="2021-04-22T03:07:39.434" v="8" actId="20577"/>
          <ac:spMkLst>
            <pc:docMk/>
            <pc:sldMk cId="1084362866" sldId="2772"/>
            <ac:spMk id="2" creationId="{73946B88-D1E9-45CF-AD66-CACE2282009F}"/>
          </ac:spMkLst>
        </pc:spChg>
        <pc:spChg chg="del">
          <ac:chgData name="Steve Wolff" userId="S::swolff@eiworld.org::d45eb7f2-55d4-4db8-8aa3-b769a634ee36" providerId="AD" clId="Web-{873A580E-A2ED-3072-2C9B-4F8FD43B3207}" dt="2021-04-22T03:06:42.699" v="3"/>
          <ac:spMkLst>
            <pc:docMk/>
            <pc:sldMk cId="1084362866" sldId="2772"/>
            <ac:spMk id="3" creationId="{511F3A97-61C6-4604-932B-8A3DC6989F15}"/>
          </ac:spMkLst>
        </pc:spChg>
        <pc:spChg chg="add del mod">
          <ac:chgData name="Steve Wolff" userId="S::swolff@eiworld.org::d45eb7f2-55d4-4db8-8aa3-b769a634ee36" providerId="AD" clId="Web-{873A580E-A2ED-3072-2C9B-4F8FD43B3207}" dt="2021-04-22T03:09:11.748" v="30" actId="20577"/>
          <ac:spMkLst>
            <pc:docMk/>
            <pc:sldMk cId="1084362866" sldId="2772"/>
            <ac:spMk id="7" creationId="{130B6D50-E07B-4238-8146-55C57575729F}"/>
          </ac:spMkLst>
        </pc:spChg>
        <pc:picChg chg="add del mod ord">
          <ac:chgData name="Steve Wolff" userId="S::swolff@eiworld.org::d45eb7f2-55d4-4db8-8aa3-b769a634ee36" providerId="AD" clId="Web-{873A580E-A2ED-3072-2C9B-4F8FD43B3207}" dt="2021-04-22T03:07:07.168" v="6"/>
          <ac:picMkLst>
            <pc:docMk/>
            <pc:sldMk cId="1084362866" sldId="2772"/>
            <ac:picMk id="4" creationId="{5FAA1E16-D59C-4B02-AF76-AB027C966540}"/>
          </ac:picMkLst>
        </pc:picChg>
        <pc:picChg chg="add del mod">
          <ac:chgData name="Steve Wolff" userId="S::swolff@eiworld.org::d45eb7f2-55d4-4db8-8aa3-b769a634ee36" providerId="AD" clId="Web-{873A580E-A2ED-3072-2C9B-4F8FD43B3207}" dt="2021-04-22T03:06:50.683" v="5"/>
          <ac:picMkLst>
            <pc:docMk/>
            <pc:sldMk cId="1084362866" sldId="2772"/>
            <ac:picMk id="5" creationId="{9519FA50-F480-4C71-8E3C-D34273148924}"/>
          </ac:picMkLst>
        </pc:picChg>
        <pc:picChg chg="add del mod">
          <ac:chgData name="Steve Wolff" userId="S::swolff@eiworld.org::d45eb7f2-55d4-4db8-8aa3-b769a634ee36" providerId="AD" clId="Web-{873A580E-A2ED-3072-2C9B-4F8FD43B3207}" dt="2021-04-22T03:08:25.966" v="17"/>
          <ac:picMkLst>
            <pc:docMk/>
            <pc:sldMk cId="1084362866" sldId="2772"/>
            <ac:picMk id="8" creationId="{71A6946F-1378-4E83-AD6D-735E78082A55}"/>
          </ac:picMkLst>
        </pc:picChg>
        <pc:picChg chg="add del mod">
          <ac:chgData name="Steve Wolff" userId="S::swolff@eiworld.org::d45eb7f2-55d4-4db8-8aa3-b769a634ee36" providerId="AD" clId="Web-{873A580E-A2ED-3072-2C9B-4F8FD43B3207}" dt="2021-04-22T03:08:23.341" v="16"/>
          <ac:picMkLst>
            <pc:docMk/>
            <pc:sldMk cId="1084362866" sldId="2772"/>
            <ac:picMk id="9" creationId="{2F6872A6-FF78-44FF-B4EA-D4F284AA9095}"/>
          </ac:picMkLst>
        </pc:picChg>
        <pc:picChg chg="add del mod">
          <ac:chgData name="Steve Wolff" userId="S::swolff@eiworld.org::d45eb7f2-55d4-4db8-8aa3-b769a634ee36" providerId="AD" clId="Web-{873A580E-A2ED-3072-2C9B-4F8FD43B3207}" dt="2021-04-22T03:09:26.389" v="33"/>
          <ac:picMkLst>
            <pc:docMk/>
            <pc:sldMk cId="1084362866" sldId="2772"/>
            <ac:picMk id="10" creationId="{A895EE4F-ED12-4D27-82A5-859220ECD272}"/>
          </ac:picMkLst>
        </pc:picChg>
        <pc:picChg chg="add mod">
          <ac:chgData name="Steve Wolff" userId="S::swolff@eiworld.org::d45eb7f2-55d4-4db8-8aa3-b769a634ee36" providerId="AD" clId="Web-{873A580E-A2ED-3072-2C9B-4F8FD43B3207}" dt="2021-04-22T03:09:22.967" v="32"/>
          <ac:picMkLst>
            <pc:docMk/>
            <pc:sldMk cId="1084362866" sldId="2772"/>
            <ac:picMk id="11" creationId="{AF14CC18-9259-49C2-898D-752A0BB42C0B}"/>
          </ac:picMkLst>
        </pc:picChg>
        <pc:picChg chg="add mod">
          <ac:chgData name="Steve Wolff" userId="S::swolff@eiworld.org::d45eb7f2-55d4-4db8-8aa3-b769a634ee36" providerId="AD" clId="Web-{873A580E-A2ED-3072-2C9B-4F8FD43B3207}" dt="2021-04-22T03:09:37.030" v="34"/>
          <ac:picMkLst>
            <pc:docMk/>
            <pc:sldMk cId="1084362866" sldId="2772"/>
            <ac:picMk id="12" creationId="{D694FB6E-67F7-42FA-AAB6-C7DB2C8831D8}"/>
          </ac:picMkLst>
        </pc:picChg>
        <pc:picChg chg="add mod">
          <ac:chgData name="Steve Wolff" userId="S::swolff@eiworld.org::d45eb7f2-55d4-4db8-8aa3-b769a634ee36" providerId="AD" clId="Web-{873A580E-A2ED-3072-2C9B-4F8FD43B3207}" dt="2021-04-22T03:09:42.515" v="36" actId="1076"/>
          <ac:picMkLst>
            <pc:docMk/>
            <pc:sldMk cId="1084362866" sldId="2772"/>
            <ac:picMk id="13" creationId="{D8701525-F30D-4317-AA52-9382D55B9629}"/>
          </ac:picMkLst>
        </pc:picChg>
      </pc:sldChg>
      <pc:sldChg chg="addSp delSp modSp new modNotes">
        <pc:chgData name="Steve Wolff" userId="S::swolff@eiworld.org::d45eb7f2-55d4-4db8-8aa3-b769a634ee36" providerId="AD" clId="Web-{873A580E-A2ED-3072-2C9B-4F8FD43B3207}" dt="2021-04-22T03:14:08.130" v="66"/>
        <pc:sldMkLst>
          <pc:docMk/>
          <pc:sldMk cId="2754069783" sldId="2773"/>
        </pc:sldMkLst>
        <pc:spChg chg="mod">
          <ac:chgData name="Steve Wolff" userId="S::swolff@eiworld.org::d45eb7f2-55d4-4db8-8aa3-b769a634ee36" providerId="AD" clId="Web-{873A580E-A2ED-3072-2C9B-4F8FD43B3207}" dt="2021-04-22T03:11:17.970" v="40" actId="20577"/>
          <ac:spMkLst>
            <pc:docMk/>
            <pc:sldMk cId="2754069783" sldId="2773"/>
            <ac:spMk id="2" creationId="{4F73B79A-E474-478C-8281-69BEAE4C865B}"/>
          </ac:spMkLst>
        </pc:spChg>
        <pc:spChg chg="mod">
          <ac:chgData name="Steve Wolff" userId="S::swolff@eiworld.org::d45eb7f2-55d4-4db8-8aa3-b769a634ee36" providerId="AD" clId="Web-{873A580E-A2ED-3072-2C9B-4F8FD43B3207}" dt="2021-04-22T03:12:16.393" v="58" actId="20577"/>
          <ac:spMkLst>
            <pc:docMk/>
            <pc:sldMk cId="2754069783" sldId="2773"/>
            <ac:spMk id="3" creationId="{71C302EF-36D1-4CF9-BDE3-2A1B127B4068}"/>
          </ac:spMkLst>
        </pc:spChg>
        <pc:picChg chg="add del mod">
          <ac:chgData name="Steve Wolff" userId="S::swolff@eiworld.org::d45eb7f2-55d4-4db8-8aa3-b769a634ee36" providerId="AD" clId="Web-{873A580E-A2ED-3072-2C9B-4F8FD43B3207}" dt="2021-04-22T03:12:27.159" v="62"/>
          <ac:picMkLst>
            <pc:docMk/>
            <pc:sldMk cId="2754069783" sldId="2773"/>
            <ac:picMk id="4" creationId="{A05D2434-F5EB-4F18-8631-061DED1939DA}"/>
          </ac:picMkLst>
        </pc:picChg>
        <pc:picChg chg="add mod">
          <ac:chgData name="Steve Wolff" userId="S::swolff@eiworld.org::d45eb7f2-55d4-4db8-8aa3-b769a634ee36" providerId="AD" clId="Web-{873A580E-A2ED-3072-2C9B-4F8FD43B3207}" dt="2021-04-22T03:12:40.956" v="64" actId="1076"/>
          <ac:picMkLst>
            <pc:docMk/>
            <pc:sldMk cId="2754069783" sldId="2773"/>
            <ac:picMk id="5" creationId="{5D9A7AA3-2583-4216-AC1B-3799F200E1BE}"/>
          </ac:picMkLst>
        </pc:picChg>
      </pc:sldChg>
      <pc:sldChg chg="addSp delSp modSp new modNotes">
        <pc:chgData name="Steve Wolff" userId="S::swolff@eiworld.org::d45eb7f2-55d4-4db8-8aa3-b769a634ee36" providerId="AD" clId="Web-{873A580E-A2ED-3072-2C9B-4F8FD43B3207}" dt="2021-04-22T03:17:32.466" v="96"/>
        <pc:sldMkLst>
          <pc:docMk/>
          <pc:sldMk cId="468831021" sldId="2774"/>
        </pc:sldMkLst>
        <pc:spChg chg="mod">
          <ac:chgData name="Steve Wolff" userId="S::swolff@eiworld.org::d45eb7f2-55d4-4db8-8aa3-b769a634ee36" providerId="AD" clId="Web-{873A580E-A2ED-3072-2C9B-4F8FD43B3207}" dt="2021-04-22T03:14:41.865" v="69" actId="20577"/>
          <ac:spMkLst>
            <pc:docMk/>
            <pc:sldMk cId="468831021" sldId="2774"/>
            <ac:spMk id="2" creationId="{728FE52C-8C54-43B4-BFC6-94A5637A2789}"/>
          </ac:spMkLst>
        </pc:spChg>
        <pc:picChg chg="add del mod">
          <ac:chgData name="Steve Wolff" userId="S::swolff@eiworld.org::d45eb7f2-55d4-4db8-8aa3-b769a634ee36" providerId="AD" clId="Web-{873A580E-A2ED-3072-2C9B-4F8FD43B3207}" dt="2021-04-22T03:14:58.646" v="74"/>
          <ac:picMkLst>
            <pc:docMk/>
            <pc:sldMk cId="468831021" sldId="2774"/>
            <ac:picMk id="3" creationId="{42F9FDF7-D3A4-424D-A67E-75AA7E2A2DB8}"/>
          </ac:picMkLst>
        </pc:picChg>
        <pc:picChg chg="add mod">
          <ac:chgData name="Steve Wolff" userId="S::swolff@eiworld.org::d45eb7f2-55d4-4db8-8aa3-b769a634ee36" providerId="AD" clId="Web-{873A580E-A2ED-3072-2C9B-4F8FD43B3207}" dt="2021-04-22T03:15:10.975" v="77" actId="1076"/>
          <ac:picMkLst>
            <pc:docMk/>
            <pc:sldMk cId="468831021" sldId="2774"/>
            <ac:picMk id="4" creationId="{8D0AC730-822F-4BCC-8D40-1FF72DE65722}"/>
          </ac:picMkLst>
        </pc:picChg>
      </pc:sldChg>
      <pc:sldChg chg="addSp delSp modSp new modNotes">
        <pc:chgData name="Steve Wolff" userId="S::swolff@eiworld.org::d45eb7f2-55d4-4db8-8aa3-b769a634ee36" providerId="AD" clId="Web-{873A580E-A2ED-3072-2C9B-4F8FD43B3207}" dt="2021-04-22T03:17:14.403" v="94"/>
        <pc:sldMkLst>
          <pc:docMk/>
          <pc:sldMk cId="1321810006" sldId="2775"/>
        </pc:sldMkLst>
        <pc:spChg chg="mod">
          <ac:chgData name="Steve Wolff" userId="S::swolff@eiworld.org::d45eb7f2-55d4-4db8-8aa3-b769a634ee36" providerId="AD" clId="Web-{873A580E-A2ED-3072-2C9B-4F8FD43B3207}" dt="2021-04-22T03:15:56.745" v="80" actId="20577"/>
          <ac:spMkLst>
            <pc:docMk/>
            <pc:sldMk cId="1321810006" sldId="2775"/>
            <ac:spMk id="2" creationId="{03A127AE-08BC-4D95-ABF1-30B532E3AB10}"/>
          </ac:spMkLst>
        </pc:spChg>
        <pc:picChg chg="add del mod">
          <ac:chgData name="Steve Wolff" userId="S::swolff@eiworld.org::d45eb7f2-55d4-4db8-8aa3-b769a634ee36" providerId="AD" clId="Web-{873A580E-A2ED-3072-2C9B-4F8FD43B3207}" dt="2021-04-22T03:16:28.214" v="85"/>
          <ac:picMkLst>
            <pc:docMk/>
            <pc:sldMk cId="1321810006" sldId="2775"/>
            <ac:picMk id="3" creationId="{77E99662-EAA7-4140-A8E9-816332D4AAEF}"/>
          </ac:picMkLst>
        </pc:picChg>
        <pc:picChg chg="add del mod">
          <ac:chgData name="Steve Wolff" userId="S::swolff@eiworld.org::d45eb7f2-55d4-4db8-8aa3-b769a634ee36" providerId="AD" clId="Web-{873A580E-A2ED-3072-2C9B-4F8FD43B3207}" dt="2021-04-22T03:16:09.636" v="84"/>
          <ac:picMkLst>
            <pc:docMk/>
            <pc:sldMk cId="1321810006" sldId="2775"/>
            <ac:picMk id="4" creationId="{EAE5A83C-E7A0-4ADF-8B25-E2F46D659D20}"/>
          </ac:picMkLst>
        </pc:picChg>
        <pc:picChg chg="add del mod">
          <ac:chgData name="Steve Wolff" userId="S::swolff@eiworld.org::d45eb7f2-55d4-4db8-8aa3-b769a634ee36" providerId="AD" clId="Web-{873A580E-A2ED-3072-2C9B-4F8FD43B3207}" dt="2021-04-22T03:16:46.262" v="91"/>
          <ac:picMkLst>
            <pc:docMk/>
            <pc:sldMk cId="1321810006" sldId="2775"/>
            <ac:picMk id="5" creationId="{5E18FF1D-C1FD-4E05-9A18-BF650350239A}"/>
          </ac:picMkLst>
        </pc:picChg>
        <pc:picChg chg="add mod">
          <ac:chgData name="Steve Wolff" userId="S::swolff@eiworld.org::d45eb7f2-55d4-4db8-8aa3-b769a634ee36" providerId="AD" clId="Web-{873A580E-A2ED-3072-2C9B-4F8FD43B3207}" dt="2021-04-22T03:16:52.809" v="92" actId="1076"/>
          <ac:picMkLst>
            <pc:docMk/>
            <pc:sldMk cId="1321810006" sldId="2775"/>
            <ac:picMk id="6" creationId="{E225144C-C6C0-4B83-8F06-DBF92643FACD}"/>
          </ac:picMkLst>
        </pc:picChg>
      </pc:sldChg>
      <pc:sldChg chg="addSp delSp modSp new">
        <pc:chgData name="Steve Wolff" userId="S::swolff@eiworld.org::d45eb7f2-55d4-4db8-8aa3-b769a634ee36" providerId="AD" clId="Web-{873A580E-A2ED-3072-2C9B-4F8FD43B3207}" dt="2021-04-22T03:18:14.374" v="102" actId="1076"/>
        <pc:sldMkLst>
          <pc:docMk/>
          <pc:sldMk cId="2697004246" sldId="2776"/>
        </pc:sldMkLst>
        <pc:picChg chg="add del mod">
          <ac:chgData name="Steve Wolff" userId="S::swolff@eiworld.org::d45eb7f2-55d4-4db8-8aa3-b769a634ee36" providerId="AD" clId="Web-{873A580E-A2ED-3072-2C9B-4F8FD43B3207}" dt="2021-04-22T03:18:04.608" v="100"/>
          <ac:picMkLst>
            <pc:docMk/>
            <pc:sldMk cId="2697004246" sldId="2776"/>
            <ac:picMk id="2" creationId="{CCE5D7F7-9D0D-4815-86B3-F9EB22705D0E}"/>
          </ac:picMkLst>
        </pc:picChg>
        <pc:picChg chg="add mod">
          <ac:chgData name="Steve Wolff" userId="S::swolff@eiworld.org::d45eb7f2-55d4-4db8-8aa3-b769a634ee36" providerId="AD" clId="Web-{873A580E-A2ED-3072-2C9B-4F8FD43B3207}" dt="2021-04-22T03:18:14.374" v="102" actId="1076"/>
          <ac:picMkLst>
            <pc:docMk/>
            <pc:sldMk cId="2697004246" sldId="2776"/>
            <ac:picMk id="3" creationId="{E60F4B09-B169-4FD9-B306-2975AE59EB3F}"/>
          </ac:picMkLst>
        </pc:picChg>
      </pc:sldChg>
    </pc:docChg>
  </pc:docChgLst>
  <pc:docChgLst>
    <pc:chgData name="Jem Meisuria" userId="f1132fc0-a291-46ad-879a-66123e0bcc4b" providerId="ADAL" clId="{97771044-D797-4C9D-BB2D-BBABFA9EF092}"/>
    <pc:docChg chg="undo custSel addSld modSld sldOrd">
      <pc:chgData name="Jem Meisuria" userId="f1132fc0-a291-46ad-879a-66123e0bcc4b" providerId="ADAL" clId="{97771044-D797-4C9D-BB2D-BBABFA9EF092}" dt="2021-04-23T14:56:36.136" v="243" actId="1076"/>
      <pc:docMkLst>
        <pc:docMk/>
      </pc:docMkLst>
      <pc:sldChg chg="delSp modSp mod modTransition modAnim">
        <pc:chgData name="Jem Meisuria" userId="f1132fc0-a291-46ad-879a-66123e0bcc4b" providerId="ADAL" clId="{97771044-D797-4C9D-BB2D-BBABFA9EF092}" dt="2021-04-23T11:42:36.578" v="177"/>
        <pc:sldMkLst>
          <pc:docMk/>
          <pc:sldMk cId="659099031" sldId="258"/>
        </pc:sldMkLst>
        <pc:spChg chg="mod topLvl">
          <ac:chgData name="Jem Meisuria" userId="f1132fc0-a291-46ad-879a-66123e0bcc4b" providerId="ADAL" clId="{97771044-D797-4C9D-BB2D-BBABFA9EF092}" dt="2021-04-23T11:37:51.453" v="150" actId="165"/>
          <ac:spMkLst>
            <pc:docMk/>
            <pc:sldMk cId="659099031" sldId="258"/>
            <ac:spMk id="3" creationId="{FDDE1E63-895B-49CC-A7D6-2C570B231CC3}"/>
          </ac:spMkLst>
        </pc:spChg>
        <pc:spChg chg="mod topLvl">
          <ac:chgData name="Jem Meisuria" userId="f1132fc0-a291-46ad-879a-66123e0bcc4b" providerId="ADAL" clId="{97771044-D797-4C9D-BB2D-BBABFA9EF092}" dt="2021-04-23T11:37:51.453" v="150" actId="165"/>
          <ac:spMkLst>
            <pc:docMk/>
            <pc:sldMk cId="659099031" sldId="258"/>
            <ac:spMk id="5" creationId="{B08ADF03-5EED-45DE-800E-9A5C85EEF4C8}"/>
          </ac:spMkLst>
        </pc:spChg>
        <pc:spChg chg="mod topLvl">
          <ac:chgData name="Jem Meisuria" userId="f1132fc0-a291-46ad-879a-66123e0bcc4b" providerId="ADAL" clId="{97771044-D797-4C9D-BB2D-BBABFA9EF092}" dt="2021-04-23T11:37:51.453" v="150" actId="165"/>
          <ac:spMkLst>
            <pc:docMk/>
            <pc:sldMk cId="659099031" sldId="258"/>
            <ac:spMk id="6" creationId="{CFB28ACF-FB46-499E-9EC7-58A887A95E02}"/>
          </ac:spMkLst>
        </pc:spChg>
        <pc:grpChg chg="del mod">
          <ac:chgData name="Jem Meisuria" userId="f1132fc0-a291-46ad-879a-66123e0bcc4b" providerId="ADAL" clId="{97771044-D797-4C9D-BB2D-BBABFA9EF092}" dt="2021-04-23T11:37:51.453" v="150" actId="165"/>
          <ac:grpSpMkLst>
            <pc:docMk/>
            <pc:sldMk cId="659099031" sldId="258"/>
            <ac:grpSpMk id="2" creationId="{BB6C903D-A58A-4636-B27B-40FFE6A167C8}"/>
          </ac:grpSpMkLst>
        </pc:grpChg>
        <pc:graphicFrameChg chg="del">
          <ac:chgData name="Jem Meisuria" userId="f1132fc0-a291-46ad-879a-66123e0bcc4b" providerId="ADAL" clId="{97771044-D797-4C9D-BB2D-BBABFA9EF092}" dt="2021-04-23T11:36:16.175" v="143" actId="18245"/>
          <ac:graphicFrameMkLst>
            <pc:docMk/>
            <pc:sldMk cId="659099031" sldId="258"/>
            <ac:graphicFrameMk id="8" creationId="{CE224244-83FF-7842-9DDA-7FC1D19D8DD1}"/>
          </ac:graphicFrameMkLst>
        </pc:graphicFrameChg>
      </pc:sldChg>
      <pc:sldChg chg="modSp mod">
        <pc:chgData name="Jem Meisuria" userId="f1132fc0-a291-46ad-879a-66123e0bcc4b" providerId="ADAL" clId="{97771044-D797-4C9D-BB2D-BBABFA9EF092}" dt="2021-04-23T11:49:53.712" v="210" actId="12"/>
        <pc:sldMkLst>
          <pc:docMk/>
          <pc:sldMk cId="339908773" sldId="1798"/>
        </pc:sldMkLst>
        <pc:spChg chg="mod">
          <ac:chgData name="Jem Meisuria" userId="f1132fc0-a291-46ad-879a-66123e0bcc4b" providerId="ADAL" clId="{97771044-D797-4C9D-BB2D-BBABFA9EF092}" dt="2021-04-23T11:49:53.712" v="210" actId="12"/>
          <ac:spMkLst>
            <pc:docMk/>
            <pc:sldMk cId="339908773" sldId="1798"/>
            <ac:spMk id="4" creationId="{8B1520BD-01E4-4627-8A08-19B52E2D796F}"/>
          </ac:spMkLst>
        </pc:spChg>
      </pc:sldChg>
      <pc:sldChg chg="addSp delSp modSp mod">
        <pc:chgData name="Jem Meisuria" userId="f1132fc0-a291-46ad-879a-66123e0bcc4b" providerId="ADAL" clId="{97771044-D797-4C9D-BB2D-BBABFA9EF092}" dt="2021-04-23T14:56:36.136" v="243" actId="1076"/>
        <pc:sldMkLst>
          <pc:docMk/>
          <pc:sldMk cId="4045183420" sldId="1808"/>
        </pc:sldMkLst>
        <pc:spChg chg="mod">
          <ac:chgData name="Jem Meisuria" userId="f1132fc0-a291-46ad-879a-66123e0bcc4b" providerId="ADAL" clId="{97771044-D797-4C9D-BB2D-BBABFA9EF092}" dt="2021-04-23T14:48:14.823" v="242" actId="255"/>
          <ac:spMkLst>
            <pc:docMk/>
            <pc:sldMk cId="4045183420" sldId="1808"/>
            <ac:spMk id="6" creationId="{B9D5D290-4573-4297-A8CD-BBBCFFC9AAD7}"/>
          </ac:spMkLst>
        </pc:spChg>
        <pc:graphicFrameChg chg="add del mod">
          <ac:chgData name="Jem Meisuria" userId="f1132fc0-a291-46ad-879a-66123e0bcc4b" providerId="ADAL" clId="{97771044-D797-4C9D-BB2D-BBABFA9EF092}" dt="2021-04-23T14:47:03.271" v="231"/>
          <ac:graphicFrameMkLst>
            <pc:docMk/>
            <pc:sldMk cId="4045183420" sldId="1808"/>
            <ac:graphicFrameMk id="2" creationId="{39091100-AA44-47CC-AFE0-952D9BF65D4E}"/>
          </ac:graphicFrameMkLst>
        </pc:graphicFrameChg>
        <pc:graphicFrameChg chg="add mod modGraphic">
          <ac:chgData name="Jem Meisuria" userId="f1132fc0-a291-46ad-879a-66123e0bcc4b" providerId="ADAL" clId="{97771044-D797-4C9D-BB2D-BBABFA9EF092}" dt="2021-04-23T14:56:36.136" v="243" actId="1076"/>
          <ac:graphicFrameMkLst>
            <pc:docMk/>
            <pc:sldMk cId="4045183420" sldId="1808"/>
            <ac:graphicFrameMk id="3" creationId="{7B6F08B3-E25B-4A63-9B38-D0002B42B0C9}"/>
          </ac:graphicFrameMkLst>
        </pc:graphicFrameChg>
      </pc:sldChg>
      <pc:sldChg chg="delSp modSp mod delAnim">
        <pc:chgData name="Jem Meisuria" userId="f1132fc0-a291-46ad-879a-66123e0bcc4b" providerId="ADAL" clId="{97771044-D797-4C9D-BB2D-BBABFA9EF092}" dt="2021-04-23T14:38:04.248" v="221" actId="1076"/>
        <pc:sldMkLst>
          <pc:docMk/>
          <pc:sldMk cId="3562592184" sldId="2721"/>
        </pc:sldMkLst>
        <pc:spChg chg="del mod">
          <ac:chgData name="Jem Meisuria" userId="f1132fc0-a291-46ad-879a-66123e0bcc4b" providerId="ADAL" clId="{97771044-D797-4C9D-BB2D-BBABFA9EF092}" dt="2021-04-23T14:37:57.943" v="220" actId="478"/>
          <ac:spMkLst>
            <pc:docMk/>
            <pc:sldMk cId="3562592184" sldId="2721"/>
            <ac:spMk id="11" creationId="{B2BE9578-29A6-4280-8289-FE59FB299EF0}"/>
          </ac:spMkLst>
        </pc:spChg>
        <pc:spChg chg="mod">
          <ac:chgData name="Jem Meisuria" userId="f1132fc0-a291-46ad-879a-66123e0bcc4b" providerId="ADAL" clId="{97771044-D797-4C9D-BB2D-BBABFA9EF092}" dt="2021-04-23T14:38:04.248" v="221" actId="1076"/>
          <ac:spMkLst>
            <pc:docMk/>
            <pc:sldMk cId="3562592184" sldId="2721"/>
            <ac:spMk id="13" creationId="{6DAE4C5A-E8C2-3E40-838A-F8BF63EFBD00}"/>
          </ac:spMkLst>
        </pc:spChg>
        <pc:picChg chg="del mod">
          <ac:chgData name="Jem Meisuria" userId="f1132fc0-a291-46ad-879a-66123e0bcc4b" providerId="ADAL" clId="{97771044-D797-4C9D-BB2D-BBABFA9EF092}" dt="2021-04-23T14:37:35.261" v="215" actId="478"/>
          <ac:picMkLst>
            <pc:docMk/>
            <pc:sldMk cId="3562592184" sldId="2721"/>
            <ac:picMk id="12" creationId="{3C83FA73-6E92-47AD-9EB2-A01AAAB6EB9D}"/>
          </ac:picMkLst>
        </pc:picChg>
      </pc:sldChg>
      <pc:sldChg chg="delSp mod delAnim">
        <pc:chgData name="Jem Meisuria" userId="f1132fc0-a291-46ad-879a-66123e0bcc4b" providerId="ADAL" clId="{97771044-D797-4C9D-BB2D-BBABFA9EF092}" dt="2021-04-23T14:39:18.418" v="224" actId="478"/>
        <pc:sldMkLst>
          <pc:docMk/>
          <pc:sldMk cId="119878057" sldId="2722"/>
        </pc:sldMkLst>
        <pc:spChg chg="del">
          <ac:chgData name="Jem Meisuria" userId="f1132fc0-a291-46ad-879a-66123e0bcc4b" providerId="ADAL" clId="{97771044-D797-4C9D-BB2D-BBABFA9EF092}" dt="2021-04-23T14:39:18.418" v="224" actId="478"/>
          <ac:spMkLst>
            <pc:docMk/>
            <pc:sldMk cId="119878057" sldId="2722"/>
            <ac:spMk id="11" creationId="{B2BE9578-29A6-4280-8289-FE59FB299EF0}"/>
          </ac:spMkLst>
        </pc:spChg>
      </pc:sldChg>
      <pc:sldChg chg="delSp modSp mod">
        <pc:chgData name="Jem Meisuria" userId="f1132fc0-a291-46ad-879a-66123e0bcc4b" providerId="ADAL" clId="{97771044-D797-4C9D-BB2D-BBABFA9EF092}" dt="2021-04-23T14:39:13.151" v="223" actId="478"/>
        <pc:sldMkLst>
          <pc:docMk/>
          <pc:sldMk cId="295279838" sldId="2723"/>
        </pc:sldMkLst>
        <pc:spChg chg="del mod">
          <ac:chgData name="Jem Meisuria" userId="f1132fc0-a291-46ad-879a-66123e0bcc4b" providerId="ADAL" clId="{97771044-D797-4C9D-BB2D-BBABFA9EF092}" dt="2021-04-23T14:39:13.151" v="223" actId="478"/>
          <ac:spMkLst>
            <pc:docMk/>
            <pc:sldMk cId="295279838" sldId="2723"/>
            <ac:spMk id="11" creationId="{B2BE9578-29A6-4280-8289-FE59FB299EF0}"/>
          </ac:spMkLst>
        </pc:spChg>
      </pc:sldChg>
      <pc:sldChg chg="delSp mod delAnim">
        <pc:chgData name="Jem Meisuria" userId="f1132fc0-a291-46ad-879a-66123e0bcc4b" providerId="ADAL" clId="{97771044-D797-4C9D-BB2D-BBABFA9EF092}" dt="2021-04-23T14:40:42.782" v="225" actId="478"/>
        <pc:sldMkLst>
          <pc:docMk/>
          <pc:sldMk cId="3349899125" sldId="2727"/>
        </pc:sldMkLst>
        <pc:spChg chg="del">
          <ac:chgData name="Jem Meisuria" userId="f1132fc0-a291-46ad-879a-66123e0bcc4b" providerId="ADAL" clId="{97771044-D797-4C9D-BB2D-BBABFA9EF092}" dt="2021-04-23T14:40:42.782" v="225" actId="478"/>
          <ac:spMkLst>
            <pc:docMk/>
            <pc:sldMk cId="3349899125" sldId="2727"/>
            <ac:spMk id="11" creationId="{B2BE9578-29A6-4280-8289-FE59FB299EF0}"/>
          </ac:spMkLst>
        </pc:spChg>
      </pc:sldChg>
      <pc:sldChg chg="addSp delSp modSp mod">
        <pc:chgData name="Jem Meisuria" userId="f1132fc0-a291-46ad-879a-66123e0bcc4b" providerId="ADAL" clId="{97771044-D797-4C9D-BB2D-BBABFA9EF092}" dt="2021-04-23T08:00:46.660" v="107" actId="20577"/>
        <pc:sldMkLst>
          <pc:docMk/>
          <pc:sldMk cId="1981286430" sldId="2787"/>
        </pc:sldMkLst>
        <pc:spChg chg="add del mod">
          <ac:chgData name="Jem Meisuria" userId="f1132fc0-a291-46ad-879a-66123e0bcc4b" providerId="ADAL" clId="{97771044-D797-4C9D-BB2D-BBABFA9EF092}" dt="2021-04-23T07:40:56.383" v="79" actId="478"/>
          <ac:spMkLst>
            <pc:docMk/>
            <pc:sldMk cId="1981286430" sldId="2787"/>
            <ac:spMk id="2" creationId="{7571E967-1E76-4C93-AF9F-F635B6496CDB}"/>
          </ac:spMkLst>
        </pc:spChg>
        <pc:spChg chg="mod">
          <ac:chgData name="Jem Meisuria" userId="f1132fc0-a291-46ad-879a-66123e0bcc4b" providerId="ADAL" clId="{97771044-D797-4C9D-BB2D-BBABFA9EF092}" dt="2021-04-23T08:00:46.660" v="107" actId="20577"/>
          <ac:spMkLst>
            <pc:docMk/>
            <pc:sldMk cId="1981286430" sldId="2787"/>
            <ac:spMk id="4" creationId="{8B1520BD-01E4-4627-8A08-19B52E2D796F}"/>
          </ac:spMkLst>
        </pc:spChg>
      </pc:sldChg>
      <pc:sldChg chg="modSp add ord">
        <pc:chgData name="Jem Meisuria" userId="f1132fc0-a291-46ad-879a-66123e0bcc4b" providerId="ADAL" clId="{97771044-D797-4C9D-BB2D-BBABFA9EF092}" dt="2021-04-23T09:01:09.218" v="142" actId="20577"/>
        <pc:sldMkLst>
          <pc:docMk/>
          <pc:sldMk cId="2301556313" sldId="2788"/>
        </pc:sldMkLst>
        <pc:spChg chg="mod">
          <ac:chgData name="Jem Meisuria" userId="f1132fc0-a291-46ad-879a-66123e0bcc4b" providerId="ADAL" clId="{97771044-D797-4C9D-BB2D-BBABFA9EF092}" dt="2021-04-23T09:00:46.358" v="116" actId="20577"/>
          <ac:spMkLst>
            <pc:docMk/>
            <pc:sldMk cId="2301556313" sldId="2788"/>
            <ac:spMk id="4" creationId="{8B1520BD-01E4-4627-8A08-19B52E2D796F}"/>
          </ac:spMkLst>
        </pc:spChg>
        <pc:spChg chg="mod">
          <ac:chgData name="Jem Meisuria" userId="f1132fc0-a291-46ad-879a-66123e0bcc4b" providerId="ADAL" clId="{97771044-D797-4C9D-BB2D-BBABFA9EF092}" dt="2021-04-23T09:01:09.218" v="142" actId="20577"/>
          <ac:spMkLst>
            <pc:docMk/>
            <pc:sldMk cId="2301556313" sldId="2788"/>
            <ac:spMk id="5" creationId="{D0E54C4F-1B24-4BFC-8388-C03DF704B92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DFE9E-32C3-448E-86CC-9711C1925F2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GB"/>
        </a:p>
      </dgm:t>
    </dgm:pt>
    <dgm:pt modelId="{B8499B46-F616-4910-A38E-547D414B0F52}">
      <dgm:prSet phldrT="[Text]"/>
      <dgm:spPr/>
      <dgm:t>
        <a:bodyPr/>
        <a:lstStyle/>
        <a:p>
          <a:r>
            <a:rPr lang="en-GB" b="1">
              <a:latin typeface="+mn-lt"/>
            </a:rPr>
            <a:t>Team Member</a:t>
          </a:r>
        </a:p>
      </dgm:t>
    </dgm:pt>
    <dgm:pt modelId="{A6D0654D-471C-4581-ACCF-347F602F4B3F}" type="parTrans" cxnId="{C906C239-3F5E-404C-93C5-804B5C07003D}">
      <dgm:prSet/>
      <dgm:spPr/>
      <dgm:t>
        <a:bodyPr/>
        <a:lstStyle/>
        <a:p>
          <a:endParaRPr lang="en-GB"/>
        </a:p>
      </dgm:t>
    </dgm:pt>
    <dgm:pt modelId="{445A4498-A1C9-4DE1-A2E5-312C8B0F1A61}" type="sibTrans" cxnId="{C906C239-3F5E-404C-93C5-804B5C07003D}">
      <dgm:prSet/>
      <dgm:spPr/>
      <dgm:t>
        <a:bodyPr/>
        <a:lstStyle/>
        <a:p>
          <a:endParaRPr lang="en-GB"/>
        </a:p>
      </dgm:t>
    </dgm:pt>
    <dgm:pt modelId="{6F335FF9-555F-4C86-BD9C-DEC6D00972E1}">
      <dgm:prSet phldrT="[Text]"/>
      <dgm:spPr/>
      <dgm:t>
        <a:bodyPr/>
        <a:lstStyle/>
        <a:p>
          <a:r>
            <a:rPr lang="en-GB"/>
            <a:t>Understanding Members</a:t>
          </a:r>
        </a:p>
      </dgm:t>
    </dgm:pt>
    <dgm:pt modelId="{533CCB22-5119-41FB-9EFF-E07E1715C500}" type="parTrans" cxnId="{F5BAB158-82C9-47A1-BFB6-324BE96E62DE}">
      <dgm:prSet/>
      <dgm:spPr/>
      <dgm:t>
        <a:bodyPr/>
        <a:lstStyle/>
        <a:p>
          <a:endParaRPr lang="en-GB"/>
        </a:p>
      </dgm:t>
    </dgm:pt>
    <dgm:pt modelId="{10F1D168-9F8F-4DF4-8EF3-92F5A01C41EA}" type="sibTrans" cxnId="{F5BAB158-82C9-47A1-BFB6-324BE96E62DE}">
      <dgm:prSet/>
      <dgm:spPr/>
      <dgm:t>
        <a:bodyPr/>
        <a:lstStyle/>
        <a:p>
          <a:endParaRPr lang="en-GB"/>
        </a:p>
      </dgm:t>
    </dgm:pt>
    <dgm:pt modelId="{95E5AFE0-24BE-4D0F-9F63-313AD276112D}">
      <dgm:prSet phldrT="[Text]"/>
      <dgm:spPr/>
      <dgm:t>
        <a:bodyPr/>
        <a:lstStyle/>
        <a:p>
          <a:r>
            <a:rPr lang="en-GB"/>
            <a:t>Managing Member Behaviour</a:t>
          </a:r>
        </a:p>
      </dgm:t>
    </dgm:pt>
    <dgm:pt modelId="{87F4BE3A-7A65-4C5D-A2DC-6A0C82E79E19}" type="parTrans" cxnId="{25CF9350-A77D-40DD-8422-5B960D78D4A5}">
      <dgm:prSet/>
      <dgm:spPr/>
      <dgm:t>
        <a:bodyPr/>
        <a:lstStyle/>
        <a:p>
          <a:endParaRPr lang="en-GB"/>
        </a:p>
      </dgm:t>
    </dgm:pt>
    <dgm:pt modelId="{55947F31-C47B-45B5-BCEE-4ED8E08D3935}" type="sibTrans" cxnId="{25CF9350-A77D-40DD-8422-5B960D78D4A5}">
      <dgm:prSet/>
      <dgm:spPr/>
      <dgm:t>
        <a:bodyPr/>
        <a:lstStyle/>
        <a:p>
          <a:endParaRPr lang="en-GB"/>
        </a:p>
      </dgm:t>
    </dgm:pt>
    <dgm:pt modelId="{7A9CD6D8-2EE8-419C-8F5F-898FA325C113}">
      <dgm:prSet phldrT="[Text]"/>
      <dgm:spPr>
        <a:solidFill>
          <a:schemeClr val="bg1">
            <a:lumMod val="65000"/>
          </a:schemeClr>
        </a:solidFill>
      </dgm:spPr>
      <dgm:t>
        <a:bodyPr/>
        <a:lstStyle/>
        <a:p>
          <a:r>
            <a:rPr lang="en-GB" b="1"/>
            <a:t>Team</a:t>
          </a:r>
        </a:p>
      </dgm:t>
    </dgm:pt>
    <dgm:pt modelId="{94CA47B6-E0B2-401F-A06C-CE1E818418EF}" type="parTrans" cxnId="{DFB3096D-E3AA-461B-AFDA-48EA036766D0}">
      <dgm:prSet/>
      <dgm:spPr/>
      <dgm:t>
        <a:bodyPr/>
        <a:lstStyle/>
        <a:p>
          <a:endParaRPr lang="en-GB"/>
        </a:p>
      </dgm:t>
    </dgm:pt>
    <dgm:pt modelId="{E1887057-E54D-46AB-82B6-3537F7B0227F}" type="sibTrans" cxnId="{DFB3096D-E3AA-461B-AFDA-48EA036766D0}">
      <dgm:prSet/>
      <dgm:spPr/>
      <dgm:t>
        <a:bodyPr/>
        <a:lstStyle/>
        <a:p>
          <a:endParaRPr lang="en-GB"/>
        </a:p>
      </dgm:t>
    </dgm:pt>
    <dgm:pt modelId="{671EB97B-D9CD-46DC-953B-D22EE7E7F98F}">
      <dgm:prSet phldrT="[Text]"/>
      <dgm:spPr>
        <a:ln>
          <a:solidFill>
            <a:schemeClr val="bg1">
              <a:lumMod val="50000"/>
            </a:schemeClr>
          </a:solidFill>
        </a:ln>
      </dgm:spPr>
      <dgm:t>
        <a:bodyPr/>
        <a:lstStyle/>
        <a:p>
          <a:r>
            <a:rPr lang="en-GB"/>
            <a:t>Understanding the Team</a:t>
          </a:r>
        </a:p>
      </dgm:t>
    </dgm:pt>
    <dgm:pt modelId="{54D6C65B-719B-4942-AA87-08A787B17CDF}" type="parTrans" cxnId="{A75BC455-912D-4B22-BBB9-240DF6480340}">
      <dgm:prSet/>
      <dgm:spPr>
        <a:ln>
          <a:solidFill>
            <a:schemeClr val="bg1">
              <a:lumMod val="50000"/>
            </a:schemeClr>
          </a:solidFill>
        </a:ln>
      </dgm:spPr>
      <dgm:t>
        <a:bodyPr/>
        <a:lstStyle/>
        <a:p>
          <a:endParaRPr lang="en-GB"/>
        </a:p>
      </dgm:t>
    </dgm:pt>
    <dgm:pt modelId="{7A49A664-EED8-4CDF-8004-31CF5E7B069F}" type="sibTrans" cxnId="{A75BC455-912D-4B22-BBB9-240DF6480340}">
      <dgm:prSet/>
      <dgm:spPr/>
      <dgm:t>
        <a:bodyPr/>
        <a:lstStyle/>
        <a:p>
          <a:endParaRPr lang="en-GB"/>
        </a:p>
      </dgm:t>
    </dgm:pt>
    <dgm:pt modelId="{E0579642-FA1F-48F6-B54B-97DE59BA4CEB}">
      <dgm:prSet phldrT="[Text]"/>
      <dgm:spPr>
        <a:ln>
          <a:solidFill>
            <a:schemeClr val="bg1">
              <a:lumMod val="50000"/>
            </a:schemeClr>
          </a:solidFill>
        </a:ln>
      </dgm:spPr>
      <dgm:t>
        <a:bodyPr/>
        <a:lstStyle/>
        <a:p>
          <a:r>
            <a:rPr lang="en-GB"/>
            <a:t>Managing Team Behaviour</a:t>
          </a:r>
        </a:p>
      </dgm:t>
    </dgm:pt>
    <dgm:pt modelId="{3BDADE35-0065-495B-8403-1B04C574B423}" type="parTrans" cxnId="{471EAA4A-1399-413E-9FB5-C532B83D1D44}">
      <dgm:prSet/>
      <dgm:spPr>
        <a:ln>
          <a:solidFill>
            <a:schemeClr val="bg1">
              <a:lumMod val="50000"/>
            </a:schemeClr>
          </a:solidFill>
        </a:ln>
      </dgm:spPr>
      <dgm:t>
        <a:bodyPr/>
        <a:lstStyle/>
        <a:p>
          <a:endParaRPr lang="en-GB"/>
        </a:p>
      </dgm:t>
    </dgm:pt>
    <dgm:pt modelId="{AE34AD63-ED0B-4EDE-850B-1AADD7817877}" type="sibTrans" cxnId="{471EAA4A-1399-413E-9FB5-C532B83D1D44}">
      <dgm:prSet/>
      <dgm:spPr/>
      <dgm:t>
        <a:bodyPr/>
        <a:lstStyle/>
        <a:p>
          <a:endParaRPr lang="en-GB"/>
        </a:p>
      </dgm:t>
    </dgm:pt>
    <dgm:pt modelId="{9C4A9166-7165-43E1-A601-77B2B0A8814F}">
      <dgm:prSet phldrT="[Text]"/>
      <dgm:spPr>
        <a:solidFill>
          <a:srgbClr val="00B0F0"/>
        </a:solidFill>
      </dgm:spPr>
      <dgm:t>
        <a:bodyPr/>
        <a:lstStyle/>
        <a:p>
          <a:r>
            <a:rPr lang="en-GB" b="1"/>
            <a:t>External</a:t>
          </a:r>
        </a:p>
      </dgm:t>
    </dgm:pt>
    <dgm:pt modelId="{2373F03B-C016-41DB-A4AF-7B5BDDDA213F}" type="parTrans" cxnId="{07B6D757-CE71-4524-B077-21ED7AAA6F94}">
      <dgm:prSet/>
      <dgm:spPr/>
      <dgm:t>
        <a:bodyPr/>
        <a:lstStyle/>
        <a:p>
          <a:endParaRPr lang="en-GB"/>
        </a:p>
      </dgm:t>
    </dgm:pt>
    <dgm:pt modelId="{22A3BC59-D6DD-44E4-9D72-1BE7E9B3CBFD}" type="sibTrans" cxnId="{07B6D757-CE71-4524-B077-21ED7AAA6F94}">
      <dgm:prSet/>
      <dgm:spPr/>
      <dgm:t>
        <a:bodyPr/>
        <a:lstStyle/>
        <a:p>
          <a:endParaRPr lang="en-GB"/>
        </a:p>
      </dgm:t>
    </dgm:pt>
    <dgm:pt modelId="{02E5B36F-8934-4B8A-9FEE-473471552187}">
      <dgm:prSet phldrT="[Text]"/>
      <dgm:spPr>
        <a:ln>
          <a:solidFill>
            <a:srgbClr val="00B0F0"/>
          </a:solidFill>
        </a:ln>
      </dgm:spPr>
      <dgm:t>
        <a:bodyPr/>
        <a:lstStyle/>
        <a:p>
          <a:r>
            <a:rPr lang="en-GB"/>
            <a:t>Understanding Stakeholders</a:t>
          </a:r>
        </a:p>
      </dgm:t>
    </dgm:pt>
    <dgm:pt modelId="{454C141C-DC08-43B7-BA70-09461CF9B9F3}" type="parTrans" cxnId="{D3458658-7889-455E-8616-863C3FB73E2C}">
      <dgm:prSet/>
      <dgm:spPr>
        <a:ln>
          <a:solidFill>
            <a:srgbClr val="00B0F0"/>
          </a:solidFill>
        </a:ln>
      </dgm:spPr>
      <dgm:t>
        <a:bodyPr/>
        <a:lstStyle/>
        <a:p>
          <a:endParaRPr lang="en-GB"/>
        </a:p>
      </dgm:t>
    </dgm:pt>
    <dgm:pt modelId="{B4C0C125-3765-4448-8051-961E8141184F}" type="sibTrans" cxnId="{D3458658-7889-455E-8616-863C3FB73E2C}">
      <dgm:prSet/>
      <dgm:spPr/>
      <dgm:t>
        <a:bodyPr/>
        <a:lstStyle/>
        <a:p>
          <a:endParaRPr lang="en-GB"/>
        </a:p>
      </dgm:t>
    </dgm:pt>
    <dgm:pt modelId="{1E4BB17B-C5DD-4ACA-9DAD-D08BB270F1FE}">
      <dgm:prSet phldrT="[Text]"/>
      <dgm:spPr>
        <a:ln>
          <a:solidFill>
            <a:srgbClr val="00B0F0"/>
          </a:solidFill>
        </a:ln>
      </dgm:spPr>
      <dgm:t>
        <a:bodyPr/>
        <a:lstStyle/>
        <a:p>
          <a:r>
            <a:rPr lang="en-GB"/>
            <a:t>Managing Stakeholders</a:t>
          </a:r>
        </a:p>
      </dgm:t>
    </dgm:pt>
    <dgm:pt modelId="{8082442A-7D22-464F-A067-F3ECF45D089C}" type="parTrans" cxnId="{B64E9353-A294-40C0-9425-A3170E345527}">
      <dgm:prSet/>
      <dgm:spPr>
        <a:ln>
          <a:solidFill>
            <a:srgbClr val="0094D5"/>
          </a:solidFill>
        </a:ln>
      </dgm:spPr>
      <dgm:t>
        <a:bodyPr/>
        <a:lstStyle/>
        <a:p>
          <a:endParaRPr lang="en-GB"/>
        </a:p>
      </dgm:t>
    </dgm:pt>
    <dgm:pt modelId="{A0606312-8ECB-41CF-9AB7-CBD15553F384}" type="sibTrans" cxnId="{B64E9353-A294-40C0-9425-A3170E345527}">
      <dgm:prSet/>
      <dgm:spPr/>
      <dgm:t>
        <a:bodyPr/>
        <a:lstStyle/>
        <a:p>
          <a:endParaRPr lang="en-GB"/>
        </a:p>
      </dgm:t>
    </dgm:pt>
    <dgm:pt modelId="{EC641C5F-7B1A-4BB4-9EA2-6200342EC88F}" type="pres">
      <dgm:prSet presAssocID="{1CEDFE9E-32C3-448E-86CC-9711C1925F2D}" presName="diagram" presStyleCnt="0">
        <dgm:presLayoutVars>
          <dgm:chPref val="1"/>
          <dgm:dir/>
          <dgm:animOne val="branch"/>
          <dgm:animLvl val="lvl"/>
          <dgm:resizeHandles/>
        </dgm:presLayoutVars>
      </dgm:prSet>
      <dgm:spPr/>
    </dgm:pt>
    <dgm:pt modelId="{D91EB77E-0A03-4720-9CB4-03ECE4E8E93A}" type="pres">
      <dgm:prSet presAssocID="{B8499B46-F616-4910-A38E-547D414B0F52}" presName="root" presStyleCnt="0"/>
      <dgm:spPr/>
    </dgm:pt>
    <dgm:pt modelId="{F3B3E481-FAC6-4B4F-985D-0398FCE6C17C}" type="pres">
      <dgm:prSet presAssocID="{B8499B46-F616-4910-A38E-547D414B0F52}" presName="rootComposite" presStyleCnt="0"/>
      <dgm:spPr/>
    </dgm:pt>
    <dgm:pt modelId="{C59084AB-B0C5-4E45-B0A8-53AFCA0718AA}" type="pres">
      <dgm:prSet presAssocID="{B8499B46-F616-4910-A38E-547D414B0F52}" presName="rootText" presStyleLbl="node1" presStyleIdx="0" presStyleCnt="3"/>
      <dgm:spPr/>
    </dgm:pt>
    <dgm:pt modelId="{090CE2C6-C2E9-4B6D-A6B6-8C681D38578B}" type="pres">
      <dgm:prSet presAssocID="{B8499B46-F616-4910-A38E-547D414B0F52}" presName="rootConnector" presStyleLbl="node1" presStyleIdx="0" presStyleCnt="3"/>
      <dgm:spPr/>
    </dgm:pt>
    <dgm:pt modelId="{2330444D-3839-4EE8-BF15-9F40472F6FAB}" type="pres">
      <dgm:prSet presAssocID="{B8499B46-F616-4910-A38E-547D414B0F52}" presName="childShape" presStyleCnt="0"/>
      <dgm:spPr/>
    </dgm:pt>
    <dgm:pt modelId="{5611A2A5-E710-4EE8-AA40-6B753D4654D5}" type="pres">
      <dgm:prSet presAssocID="{533CCB22-5119-41FB-9EFF-E07E1715C500}" presName="Name13" presStyleLbl="parChTrans1D2" presStyleIdx="0" presStyleCnt="6"/>
      <dgm:spPr/>
    </dgm:pt>
    <dgm:pt modelId="{992B8D94-1A2B-4E17-9F45-995F2727D548}" type="pres">
      <dgm:prSet presAssocID="{6F335FF9-555F-4C86-BD9C-DEC6D00972E1}" presName="childText" presStyleLbl="bgAcc1" presStyleIdx="0" presStyleCnt="6">
        <dgm:presLayoutVars>
          <dgm:bulletEnabled val="1"/>
        </dgm:presLayoutVars>
      </dgm:prSet>
      <dgm:spPr/>
    </dgm:pt>
    <dgm:pt modelId="{03CF1FE1-85B3-4241-83C0-A432780B1408}" type="pres">
      <dgm:prSet presAssocID="{87F4BE3A-7A65-4C5D-A2DC-6A0C82E79E19}" presName="Name13" presStyleLbl="parChTrans1D2" presStyleIdx="1" presStyleCnt="6"/>
      <dgm:spPr/>
    </dgm:pt>
    <dgm:pt modelId="{30CE96C9-F646-4110-92CF-9409D2054EFE}" type="pres">
      <dgm:prSet presAssocID="{95E5AFE0-24BE-4D0F-9F63-313AD276112D}" presName="childText" presStyleLbl="bgAcc1" presStyleIdx="1" presStyleCnt="6">
        <dgm:presLayoutVars>
          <dgm:bulletEnabled val="1"/>
        </dgm:presLayoutVars>
      </dgm:prSet>
      <dgm:spPr/>
    </dgm:pt>
    <dgm:pt modelId="{E36FC5ED-100C-4F83-82CD-A1A41FED9219}" type="pres">
      <dgm:prSet presAssocID="{7A9CD6D8-2EE8-419C-8F5F-898FA325C113}" presName="root" presStyleCnt="0"/>
      <dgm:spPr/>
    </dgm:pt>
    <dgm:pt modelId="{499440CE-500C-4956-952C-A8A0552A08F4}" type="pres">
      <dgm:prSet presAssocID="{7A9CD6D8-2EE8-419C-8F5F-898FA325C113}" presName="rootComposite" presStyleCnt="0"/>
      <dgm:spPr/>
    </dgm:pt>
    <dgm:pt modelId="{B6F5D750-63BE-4304-9D67-89AE50122B88}" type="pres">
      <dgm:prSet presAssocID="{7A9CD6D8-2EE8-419C-8F5F-898FA325C113}" presName="rootText" presStyleLbl="node1" presStyleIdx="1" presStyleCnt="3" custLinFactY="-24966" custLinFactNeighborX="-536" custLinFactNeighborY="-100000"/>
      <dgm:spPr/>
    </dgm:pt>
    <dgm:pt modelId="{48357972-A6A5-4FA3-B509-7CEC7C6FDCD8}" type="pres">
      <dgm:prSet presAssocID="{7A9CD6D8-2EE8-419C-8F5F-898FA325C113}" presName="rootConnector" presStyleLbl="node1" presStyleIdx="1" presStyleCnt="3"/>
      <dgm:spPr/>
    </dgm:pt>
    <dgm:pt modelId="{78C9BA15-4A57-4EFC-A069-FD16197E73C8}" type="pres">
      <dgm:prSet presAssocID="{7A9CD6D8-2EE8-419C-8F5F-898FA325C113}" presName="childShape" presStyleCnt="0"/>
      <dgm:spPr/>
    </dgm:pt>
    <dgm:pt modelId="{D3B22EC7-C2B0-4F59-8A4F-0941D8E1C45B}" type="pres">
      <dgm:prSet presAssocID="{54D6C65B-719B-4942-AA87-08A787B17CDF}" presName="Name13" presStyleLbl="parChTrans1D2" presStyleIdx="2" presStyleCnt="6"/>
      <dgm:spPr/>
    </dgm:pt>
    <dgm:pt modelId="{AA63832A-5788-44DA-8B19-742FBBEAB3DE}" type="pres">
      <dgm:prSet presAssocID="{671EB97B-D9CD-46DC-953B-D22EE7E7F98F}" presName="childText" presStyleLbl="bgAcc1" presStyleIdx="2" presStyleCnt="6">
        <dgm:presLayoutVars>
          <dgm:bulletEnabled val="1"/>
        </dgm:presLayoutVars>
      </dgm:prSet>
      <dgm:spPr/>
    </dgm:pt>
    <dgm:pt modelId="{D7BBDFC5-1EC9-4889-B19E-029EF0CC22E9}" type="pres">
      <dgm:prSet presAssocID="{3BDADE35-0065-495B-8403-1B04C574B423}" presName="Name13" presStyleLbl="parChTrans1D2" presStyleIdx="3" presStyleCnt="6"/>
      <dgm:spPr/>
    </dgm:pt>
    <dgm:pt modelId="{D1968D8C-D020-4955-9DE7-A06E33CC3761}" type="pres">
      <dgm:prSet presAssocID="{E0579642-FA1F-48F6-B54B-97DE59BA4CEB}" presName="childText" presStyleLbl="bgAcc1" presStyleIdx="3" presStyleCnt="6">
        <dgm:presLayoutVars>
          <dgm:bulletEnabled val="1"/>
        </dgm:presLayoutVars>
      </dgm:prSet>
      <dgm:spPr/>
    </dgm:pt>
    <dgm:pt modelId="{3CFE6A04-30D9-4AFD-B539-63F639B3EBB1}" type="pres">
      <dgm:prSet presAssocID="{9C4A9166-7165-43E1-A601-77B2B0A8814F}" presName="root" presStyleCnt="0"/>
      <dgm:spPr/>
    </dgm:pt>
    <dgm:pt modelId="{13E99DE7-6607-4CA3-A189-7085A71B36AA}" type="pres">
      <dgm:prSet presAssocID="{9C4A9166-7165-43E1-A601-77B2B0A8814F}" presName="rootComposite" presStyleCnt="0"/>
      <dgm:spPr/>
    </dgm:pt>
    <dgm:pt modelId="{E23FE597-69DE-4950-AC3E-9AE20D270084}" type="pres">
      <dgm:prSet presAssocID="{9C4A9166-7165-43E1-A601-77B2B0A8814F}" presName="rootText" presStyleLbl="node1" presStyleIdx="2" presStyleCnt="3"/>
      <dgm:spPr/>
    </dgm:pt>
    <dgm:pt modelId="{F5474D22-95E7-4456-977A-6DED00F08FB9}" type="pres">
      <dgm:prSet presAssocID="{9C4A9166-7165-43E1-A601-77B2B0A8814F}" presName="rootConnector" presStyleLbl="node1" presStyleIdx="2" presStyleCnt="3"/>
      <dgm:spPr/>
    </dgm:pt>
    <dgm:pt modelId="{8880A6AB-EC39-4CFA-9F9C-AE7B49F9777F}" type="pres">
      <dgm:prSet presAssocID="{9C4A9166-7165-43E1-A601-77B2B0A8814F}" presName="childShape" presStyleCnt="0"/>
      <dgm:spPr/>
    </dgm:pt>
    <dgm:pt modelId="{93CFB014-C699-44A3-8068-D83B55C28F8C}" type="pres">
      <dgm:prSet presAssocID="{454C141C-DC08-43B7-BA70-09461CF9B9F3}" presName="Name13" presStyleLbl="parChTrans1D2" presStyleIdx="4" presStyleCnt="6"/>
      <dgm:spPr/>
    </dgm:pt>
    <dgm:pt modelId="{B94C17FA-44F0-48C8-8E0D-7CCDB6F71543}" type="pres">
      <dgm:prSet presAssocID="{02E5B36F-8934-4B8A-9FEE-473471552187}" presName="childText" presStyleLbl="bgAcc1" presStyleIdx="4" presStyleCnt="6">
        <dgm:presLayoutVars>
          <dgm:bulletEnabled val="1"/>
        </dgm:presLayoutVars>
      </dgm:prSet>
      <dgm:spPr/>
    </dgm:pt>
    <dgm:pt modelId="{FF748F59-C044-4708-ADEB-D744C5B21E0A}" type="pres">
      <dgm:prSet presAssocID="{8082442A-7D22-464F-A067-F3ECF45D089C}" presName="Name13" presStyleLbl="parChTrans1D2" presStyleIdx="5" presStyleCnt="6"/>
      <dgm:spPr/>
    </dgm:pt>
    <dgm:pt modelId="{90F72CF4-224F-4AF1-9A80-769EBCA3219B}" type="pres">
      <dgm:prSet presAssocID="{1E4BB17B-C5DD-4ACA-9DAD-D08BB270F1FE}" presName="childText" presStyleLbl="bgAcc1" presStyleIdx="5" presStyleCnt="6">
        <dgm:presLayoutVars>
          <dgm:bulletEnabled val="1"/>
        </dgm:presLayoutVars>
      </dgm:prSet>
      <dgm:spPr/>
    </dgm:pt>
  </dgm:ptLst>
  <dgm:cxnLst>
    <dgm:cxn modelId="{B7B05201-1187-406F-B635-9F513A17773B}" type="presOf" srcId="{6F335FF9-555F-4C86-BD9C-DEC6D00972E1}" destId="{992B8D94-1A2B-4E17-9F45-995F2727D548}" srcOrd="0" destOrd="0" presId="urn:microsoft.com/office/officeart/2005/8/layout/hierarchy3"/>
    <dgm:cxn modelId="{4371BA0F-265B-4F89-904D-ECAFDFF2707E}" type="presOf" srcId="{95E5AFE0-24BE-4D0F-9F63-313AD276112D}" destId="{30CE96C9-F646-4110-92CF-9409D2054EFE}" srcOrd="0" destOrd="0" presId="urn:microsoft.com/office/officeart/2005/8/layout/hierarchy3"/>
    <dgm:cxn modelId="{E8E75516-E799-47EB-9A10-21682C3387DD}" type="presOf" srcId="{B8499B46-F616-4910-A38E-547D414B0F52}" destId="{090CE2C6-C2E9-4B6D-A6B6-8C681D38578B}" srcOrd="1" destOrd="0" presId="urn:microsoft.com/office/officeart/2005/8/layout/hierarchy3"/>
    <dgm:cxn modelId="{E03BE61A-F4BA-48A1-9F66-B1E903E0A24B}" type="presOf" srcId="{533CCB22-5119-41FB-9EFF-E07E1715C500}" destId="{5611A2A5-E710-4EE8-AA40-6B753D4654D5}" srcOrd="0" destOrd="0" presId="urn:microsoft.com/office/officeart/2005/8/layout/hierarchy3"/>
    <dgm:cxn modelId="{8867B71C-73BE-4794-A8A4-4761FA262D92}" type="presOf" srcId="{E0579642-FA1F-48F6-B54B-97DE59BA4CEB}" destId="{D1968D8C-D020-4955-9DE7-A06E33CC3761}" srcOrd="0" destOrd="0" presId="urn:microsoft.com/office/officeart/2005/8/layout/hierarchy3"/>
    <dgm:cxn modelId="{C906C239-3F5E-404C-93C5-804B5C07003D}" srcId="{1CEDFE9E-32C3-448E-86CC-9711C1925F2D}" destId="{B8499B46-F616-4910-A38E-547D414B0F52}" srcOrd="0" destOrd="0" parTransId="{A6D0654D-471C-4581-ACCF-347F602F4B3F}" sibTransId="{445A4498-A1C9-4DE1-A2E5-312C8B0F1A61}"/>
    <dgm:cxn modelId="{62DCCD45-4DE3-4596-8152-98894E605E2D}" type="presOf" srcId="{02E5B36F-8934-4B8A-9FEE-473471552187}" destId="{B94C17FA-44F0-48C8-8E0D-7CCDB6F71543}" srcOrd="0" destOrd="0" presId="urn:microsoft.com/office/officeart/2005/8/layout/hierarchy3"/>
    <dgm:cxn modelId="{22D45266-FF49-43F8-BF6F-FD4035235F6E}" type="presOf" srcId="{87F4BE3A-7A65-4C5D-A2DC-6A0C82E79E19}" destId="{03CF1FE1-85B3-4241-83C0-A432780B1408}" srcOrd="0" destOrd="0" presId="urn:microsoft.com/office/officeart/2005/8/layout/hierarchy3"/>
    <dgm:cxn modelId="{471EAA4A-1399-413E-9FB5-C532B83D1D44}" srcId="{7A9CD6D8-2EE8-419C-8F5F-898FA325C113}" destId="{E0579642-FA1F-48F6-B54B-97DE59BA4CEB}" srcOrd="1" destOrd="0" parTransId="{3BDADE35-0065-495B-8403-1B04C574B423}" sibTransId="{AE34AD63-ED0B-4EDE-850B-1AADD7817877}"/>
    <dgm:cxn modelId="{DFB3096D-E3AA-461B-AFDA-48EA036766D0}" srcId="{1CEDFE9E-32C3-448E-86CC-9711C1925F2D}" destId="{7A9CD6D8-2EE8-419C-8F5F-898FA325C113}" srcOrd="1" destOrd="0" parTransId="{94CA47B6-E0B2-401F-A06C-CE1E818418EF}" sibTransId="{E1887057-E54D-46AB-82B6-3537F7B0227F}"/>
    <dgm:cxn modelId="{7AFF8C6F-6593-4FDB-8B31-4D2089721095}" type="presOf" srcId="{3BDADE35-0065-495B-8403-1B04C574B423}" destId="{D7BBDFC5-1EC9-4889-B19E-029EF0CC22E9}" srcOrd="0" destOrd="0" presId="urn:microsoft.com/office/officeart/2005/8/layout/hierarchy3"/>
    <dgm:cxn modelId="{25CF9350-A77D-40DD-8422-5B960D78D4A5}" srcId="{B8499B46-F616-4910-A38E-547D414B0F52}" destId="{95E5AFE0-24BE-4D0F-9F63-313AD276112D}" srcOrd="1" destOrd="0" parTransId="{87F4BE3A-7A65-4C5D-A2DC-6A0C82E79E19}" sibTransId="{55947F31-C47B-45B5-BCEE-4ED8E08D3935}"/>
    <dgm:cxn modelId="{212F4D51-62EB-4FFD-ADD0-130CF2BFBF99}" type="presOf" srcId="{54D6C65B-719B-4942-AA87-08A787B17CDF}" destId="{D3B22EC7-C2B0-4F59-8A4F-0941D8E1C45B}" srcOrd="0" destOrd="0" presId="urn:microsoft.com/office/officeart/2005/8/layout/hierarchy3"/>
    <dgm:cxn modelId="{B64E9353-A294-40C0-9425-A3170E345527}" srcId="{9C4A9166-7165-43E1-A601-77B2B0A8814F}" destId="{1E4BB17B-C5DD-4ACA-9DAD-D08BB270F1FE}" srcOrd="1" destOrd="0" parTransId="{8082442A-7D22-464F-A067-F3ECF45D089C}" sibTransId="{A0606312-8ECB-41CF-9AB7-CBD15553F384}"/>
    <dgm:cxn modelId="{A75BC455-912D-4B22-BBB9-240DF6480340}" srcId="{7A9CD6D8-2EE8-419C-8F5F-898FA325C113}" destId="{671EB97B-D9CD-46DC-953B-D22EE7E7F98F}" srcOrd="0" destOrd="0" parTransId="{54D6C65B-719B-4942-AA87-08A787B17CDF}" sibTransId="{7A49A664-EED8-4CDF-8004-31CF5E7B069F}"/>
    <dgm:cxn modelId="{876FBC76-32A7-4699-854C-CCD2127B2A1B}" type="presOf" srcId="{B8499B46-F616-4910-A38E-547D414B0F52}" destId="{C59084AB-B0C5-4E45-B0A8-53AFCA0718AA}" srcOrd="0" destOrd="0" presId="urn:microsoft.com/office/officeart/2005/8/layout/hierarchy3"/>
    <dgm:cxn modelId="{07B6D757-CE71-4524-B077-21ED7AAA6F94}" srcId="{1CEDFE9E-32C3-448E-86CC-9711C1925F2D}" destId="{9C4A9166-7165-43E1-A601-77B2B0A8814F}" srcOrd="2" destOrd="0" parTransId="{2373F03B-C016-41DB-A4AF-7B5BDDDA213F}" sibTransId="{22A3BC59-D6DD-44E4-9D72-1BE7E9B3CBFD}"/>
    <dgm:cxn modelId="{D3458658-7889-455E-8616-863C3FB73E2C}" srcId="{9C4A9166-7165-43E1-A601-77B2B0A8814F}" destId="{02E5B36F-8934-4B8A-9FEE-473471552187}" srcOrd="0" destOrd="0" parTransId="{454C141C-DC08-43B7-BA70-09461CF9B9F3}" sibTransId="{B4C0C125-3765-4448-8051-961E8141184F}"/>
    <dgm:cxn modelId="{F5BAB158-82C9-47A1-BFB6-324BE96E62DE}" srcId="{B8499B46-F616-4910-A38E-547D414B0F52}" destId="{6F335FF9-555F-4C86-BD9C-DEC6D00972E1}" srcOrd="0" destOrd="0" parTransId="{533CCB22-5119-41FB-9EFF-E07E1715C500}" sibTransId="{10F1D168-9F8F-4DF4-8EF3-92F5A01C41EA}"/>
    <dgm:cxn modelId="{37016080-B2B9-4BD1-8862-ED4A876055FF}" type="presOf" srcId="{1CEDFE9E-32C3-448E-86CC-9711C1925F2D}" destId="{EC641C5F-7B1A-4BB4-9EA2-6200342EC88F}" srcOrd="0" destOrd="0" presId="urn:microsoft.com/office/officeart/2005/8/layout/hierarchy3"/>
    <dgm:cxn modelId="{ED24E78D-F480-4E3B-AA63-2E03035C80DC}" type="presOf" srcId="{8082442A-7D22-464F-A067-F3ECF45D089C}" destId="{FF748F59-C044-4708-ADEB-D744C5B21E0A}" srcOrd="0" destOrd="0" presId="urn:microsoft.com/office/officeart/2005/8/layout/hierarchy3"/>
    <dgm:cxn modelId="{69F630B0-D95B-4C3A-85C4-3DC2F61C2EAC}" type="presOf" srcId="{7A9CD6D8-2EE8-419C-8F5F-898FA325C113}" destId="{B6F5D750-63BE-4304-9D67-89AE50122B88}" srcOrd="0" destOrd="0" presId="urn:microsoft.com/office/officeart/2005/8/layout/hierarchy3"/>
    <dgm:cxn modelId="{6A0133BD-C08E-4005-AAB5-F6578B1FC816}" type="presOf" srcId="{671EB97B-D9CD-46DC-953B-D22EE7E7F98F}" destId="{AA63832A-5788-44DA-8B19-742FBBEAB3DE}" srcOrd="0" destOrd="0" presId="urn:microsoft.com/office/officeart/2005/8/layout/hierarchy3"/>
    <dgm:cxn modelId="{3C1F18C0-E34F-4289-A3FB-33BDE14C3B14}" type="presOf" srcId="{7A9CD6D8-2EE8-419C-8F5F-898FA325C113}" destId="{48357972-A6A5-4FA3-B509-7CEC7C6FDCD8}" srcOrd="1" destOrd="0" presId="urn:microsoft.com/office/officeart/2005/8/layout/hierarchy3"/>
    <dgm:cxn modelId="{A543C7C4-6C3B-4B34-A090-000A2C40AD4A}" type="presOf" srcId="{9C4A9166-7165-43E1-A601-77B2B0A8814F}" destId="{E23FE597-69DE-4950-AC3E-9AE20D270084}" srcOrd="0" destOrd="0" presId="urn:microsoft.com/office/officeart/2005/8/layout/hierarchy3"/>
    <dgm:cxn modelId="{970DBED0-D14F-4887-BD15-34DAB9041450}" type="presOf" srcId="{1E4BB17B-C5DD-4ACA-9DAD-D08BB270F1FE}" destId="{90F72CF4-224F-4AF1-9A80-769EBCA3219B}" srcOrd="0" destOrd="0" presId="urn:microsoft.com/office/officeart/2005/8/layout/hierarchy3"/>
    <dgm:cxn modelId="{03EE2EDB-2375-4156-AA69-774AF1CE8B16}" type="presOf" srcId="{454C141C-DC08-43B7-BA70-09461CF9B9F3}" destId="{93CFB014-C699-44A3-8068-D83B55C28F8C}" srcOrd="0" destOrd="0" presId="urn:microsoft.com/office/officeart/2005/8/layout/hierarchy3"/>
    <dgm:cxn modelId="{C97B28E3-C83C-48A5-B1EE-6082C5BF9AA4}" type="presOf" srcId="{9C4A9166-7165-43E1-A601-77B2B0A8814F}" destId="{F5474D22-95E7-4456-977A-6DED00F08FB9}" srcOrd="1" destOrd="0" presId="urn:microsoft.com/office/officeart/2005/8/layout/hierarchy3"/>
    <dgm:cxn modelId="{C17AE433-E856-470F-8C8A-3E649E228DCF}" type="presParOf" srcId="{EC641C5F-7B1A-4BB4-9EA2-6200342EC88F}" destId="{D91EB77E-0A03-4720-9CB4-03ECE4E8E93A}" srcOrd="0" destOrd="0" presId="urn:microsoft.com/office/officeart/2005/8/layout/hierarchy3"/>
    <dgm:cxn modelId="{65009969-3364-4D28-941A-3FC27BFD598C}" type="presParOf" srcId="{D91EB77E-0A03-4720-9CB4-03ECE4E8E93A}" destId="{F3B3E481-FAC6-4B4F-985D-0398FCE6C17C}" srcOrd="0" destOrd="0" presId="urn:microsoft.com/office/officeart/2005/8/layout/hierarchy3"/>
    <dgm:cxn modelId="{4B4CB24D-D947-452C-B7E4-D1C0494A0A06}" type="presParOf" srcId="{F3B3E481-FAC6-4B4F-985D-0398FCE6C17C}" destId="{C59084AB-B0C5-4E45-B0A8-53AFCA0718AA}" srcOrd="0" destOrd="0" presId="urn:microsoft.com/office/officeart/2005/8/layout/hierarchy3"/>
    <dgm:cxn modelId="{E42202B1-CEA9-4D22-93A1-D7F6723C791C}" type="presParOf" srcId="{F3B3E481-FAC6-4B4F-985D-0398FCE6C17C}" destId="{090CE2C6-C2E9-4B6D-A6B6-8C681D38578B}" srcOrd="1" destOrd="0" presId="urn:microsoft.com/office/officeart/2005/8/layout/hierarchy3"/>
    <dgm:cxn modelId="{135AC720-6F6E-457D-BFA3-90A68DF33345}" type="presParOf" srcId="{D91EB77E-0A03-4720-9CB4-03ECE4E8E93A}" destId="{2330444D-3839-4EE8-BF15-9F40472F6FAB}" srcOrd="1" destOrd="0" presId="urn:microsoft.com/office/officeart/2005/8/layout/hierarchy3"/>
    <dgm:cxn modelId="{40AACF2E-C276-4778-A727-5AE53DA426D0}" type="presParOf" srcId="{2330444D-3839-4EE8-BF15-9F40472F6FAB}" destId="{5611A2A5-E710-4EE8-AA40-6B753D4654D5}" srcOrd="0" destOrd="0" presId="urn:microsoft.com/office/officeart/2005/8/layout/hierarchy3"/>
    <dgm:cxn modelId="{F4B784D0-1B84-4653-9656-087F0E82D702}" type="presParOf" srcId="{2330444D-3839-4EE8-BF15-9F40472F6FAB}" destId="{992B8D94-1A2B-4E17-9F45-995F2727D548}" srcOrd="1" destOrd="0" presId="urn:microsoft.com/office/officeart/2005/8/layout/hierarchy3"/>
    <dgm:cxn modelId="{5F033CFA-BA40-43EC-A4FA-9A8CCB028F0B}" type="presParOf" srcId="{2330444D-3839-4EE8-BF15-9F40472F6FAB}" destId="{03CF1FE1-85B3-4241-83C0-A432780B1408}" srcOrd="2" destOrd="0" presId="urn:microsoft.com/office/officeart/2005/8/layout/hierarchy3"/>
    <dgm:cxn modelId="{694C9B4D-2A87-4A4F-BB48-13DD2EEE4A75}" type="presParOf" srcId="{2330444D-3839-4EE8-BF15-9F40472F6FAB}" destId="{30CE96C9-F646-4110-92CF-9409D2054EFE}" srcOrd="3" destOrd="0" presId="urn:microsoft.com/office/officeart/2005/8/layout/hierarchy3"/>
    <dgm:cxn modelId="{FAF3FCA1-CD83-4019-844F-437A67586949}" type="presParOf" srcId="{EC641C5F-7B1A-4BB4-9EA2-6200342EC88F}" destId="{E36FC5ED-100C-4F83-82CD-A1A41FED9219}" srcOrd="1" destOrd="0" presId="urn:microsoft.com/office/officeart/2005/8/layout/hierarchy3"/>
    <dgm:cxn modelId="{66779F51-FD70-4694-90A1-9E83BF430FAB}" type="presParOf" srcId="{E36FC5ED-100C-4F83-82CD-A1A41FED9219}" destId="{499440CE-500C-4956-952C-A8A0552A08F4}" srcOrd="0" destOrd="0" presId="urn:microsoft.com/office/officeart/2005/8/layout/hierarchy3"/>
    <dgm:cxn modelId="{8334B5E4-A8F9-49BE-91C9-9DF38AFADBB8}" type="presParOf" srcId="{499440CE-500C-4956-952C-A8A0552A08F4}" destId="{B6F5D750-63BE-4304-9D67-89AE50122B88}" srcOrd="0" destOrd="0" presId="urn:microsoft.com/office/officeart/2005/8/layout/hierarchy3"/>
    <dgm:cxn modelId="{862AB580-C98C-4603-ADDB-62C3F6B75EC8}" type="presParOf" srcId="{499440CE-500C-4956-952C-A8A0552A08F4}" destId="{48357972-A6A5-4FA3-B509-7CEC7C6FDCD8}" srcOrd="1" destOrd="0" presId="urn:microsoft.com/office/officeart/2005/8/layout/hierarchy3"/>
    <dgm:cxn modelId="{1DC22224-0944-4A59-9231-98F360691B2C}" type="presParOf" srcId="{E36FC5ED-100C-4F83-82CD-A1A41FED9219}" destId="{78C9BA15-4A57-4EFC-A069-FD16197E73C8}" srcOrd="1" destOrd="0" presId="urn:microsoft.com/office/officeart/2005/8/layout/hierarchy3"/>
    <dgm:cxn modelId="{92F02559-4001-4AB0-BD19-427637D6EEFB}" type="presParOf" srcId="{78C9BA15-4A57-4EFC-A069-FD16197E73C8}" destId="{D3B22EC7-C2B0-4F59-8A4F-0941D8E1C45B}" srcOrd="0" destOrd="0" presId="urn:microsoft.com/office/officeart/2005/8/layout/hierarchy3"/>
    <dgm:cxn modelId="{C49C6C25-DBD2-40B8-8E08-97C561E421D1}" type="presParOf" srcId="{78C9BA15-4A57-4EFC-A069-FD16197E73C8}" destId="{AA63832A-5788-44DA-8B19-742FBBEAB3DE}" srcOrd="1" destOrd="0" presId="urn:microsoft.com/office/officeart/2005/8/layout/hierarchy3"/>
    <dgm:cxn modelId="{E80F7009-E440-4913-AB24-333694E9FFDE}" type="presParOf" srcId="{78C9BA15-4A57-4EFC-A069-FD16197E73C8}" destId="{D7BBDFC5-1EC9-4889-B19E-029EF0CC22E9}" srcOrd="2" destOrd="0" presId="urn:microsoft.com/office/officeart/2005/8/layout/hierarchy3"/>
    <dgm:cxn modelId="{FC1358B3-5619-44A3-86F5-367FB8817A23}" type="presParOf" srcId="{78C9BA15-4A57-4EFC-A069-FD16197E73C8}" destId="{D1968D8C-D020-4955-9DE7-A06E33CC3761}" srcOrd="3" destOrd="0" presId="urn:microsoft.com/office/officeart/2005/8/layout/hierarchy3"/>
    <dgm:cxn modelId="{4BCD585C-895B-4A12-907C-34EDC430FABC}" type="presParOf" srcId="{EC641C5F-7B1A-4BB4-9EA2-6200342EC88F}" destId="{3CFE6A04-30D9-4AFD-B539-63F639B3EBB1}" srcOrd="2" destOrd="0" presId="urn:microsoft.com/office/officeart/2005/8/layout/hierarchy3"/>
    <dgm:cxn modelId="{E85CE9A1-FCDD-41B2-A63F-4325E154DC53}" type="presParOf" srcId="{3CFE6A04-30D9-4AFD-B539-63F639B3EBB1}" destId="{13E99DE7-6607-4CA3-A189-7085A71B36AA}" srcOrd="0" destOrd="0" presId="urn:microsoft.com/office/officeart/2005/8/layout/hierarchy3"/>
    <dgm:cxn modelId="{265F4E31-7B0F-49D3-A220-FD5D4E8EBAB6}" type="presParOf" srcId="{13E99DE7-6607-4CA3-A189-7085A71B36AA}" destId="{E23FE597-69DE-4950-AC3E-9AE20D270084}" srcOrd="0" destOrd="0" presId="urn:microsoft.com/office/officeart/2005/8/layout/hierarchy3"/>
    <dgm:cxn modelId="{2525D53D-26BC-4762-AEBE-103033463220}" type="presParOf" srcId="{13E99DE7-6607-4CA3-A189-7085A71B36AA}" destId="{F5474D22-95E7-4456-977A-6DED00F08FB9}" srcOrd="1" destOrd="0" presId="urn:microsoft.com/office/officeart/2005/8/layout/hierarchy3"/>
    <dgm:cxn modelId="{CC6BA194-A7BF-4280-9AE0-F980B0E5D02C}" type="presParOf" srcId="{3CFE6A04-30D9-4AFD-B539-63F639B3EBB1}" destId="{8880A6AB-EC39-4CFA-9F9C-AE7B49F9777F}" srcOrd="1" destOrd="0" presId="urn:microsoft.com/office/officeart/2005/8/layout/hierarchy3"/>
    <dgm:cxn modelId="{16680D4C-BB08-4D4B-AF47-D4360ADF86DF}" type="presParOf" srcId="{8880A6AB-EC39-4CFA-9F9C-AE7B49F9777F}" destId="{93CFB014-C699-44A3-8068-D83B55C28F8C}" srcOrd="0" destOrd="0" presId="urn:microsoft.com/office/officeart/2005/8/layout/hierarchy3"/>
    <dgm:cxn modelId="{65D6AD89-7532-4F5A-A9D9-576703FFE8A9}" type="presParOf" srcId="{8880A6AB-EC39-4CFA-9F9C-AE7B49F9777F}" destId="{B94C17FA-44F0-48C8-8E0D-7CCDB6F71543}" srcOrd="1" destOrd="0" presId="urn:microsoft.com/office/officeart/2005/8/layout/hierarchy3"/>
    <dgm:cxn modelId="{4D82C5BD-8322-4C71-95A5-CC90054BF310}" type="presParOf" srcId="{8880A6AB-EC39-4CFA-9F9C-AE7B49F9777F}" destId="{FF748F59-C044-4708-ADEB-D744C5B21E0A}" srcOrd="2" destOrd="0" presId="urn:microsoft.com/office/officeart/2005/8/layout/hierarchy3"/>
    <dgm:cxn modelId="{93B9CD65-0AA6-428C-A68C-DF4A3AC2E4B2}" type="presParOf" srcId="{8880A6AB-EC39-4CFA-9F9C-AE7B49F9777F}" destId="{90F72CF4-224F-4AF1-9A80-769EBCA3219B}"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7C672-7187-4F91-BA5C-AD78F6DD2CB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26DEAFF0-E09D-43E0-82CC-81DC7B8A1124}">
      <dgm:prSet phldrT="[Text]"/>
      <dgm:spPr/>
      <dgm:t>
        <a:bodyPr/>
        <a:lstStyle/>
        <a:p>
          <a:r>
            <a:rPr lang="en-GB"/>
            <a:t>INDIVIDUAL</a:t>
          </a:r>
        </a:p>
      </dgm:t>
    </dgm:pt>
    <dgm:pt modelId="{D2EB9008-DFF3-4105-8CB4-4D28C8298768}" type="parTrans" cxnId="{803B14B8-8E7C-4BD8-A348-1E1DECC1F6E3}">
      <dgm:prSet/>
      <dgm:spPr/>
      <dgm:t>
        <a:bodyPr/>
        <a:lstStyle/>
        <a:p>
          <a:endParaRPr lang="en-GB"/>
        </a:p>
      </dgm:t>
    </dgm:pt>
    <dgm:pt modelId="{54358FC1-9440-40FA-97E4-FCCE2764D3F9}" type="sibTrans" cxnId="{803B14B8-8E7C-4BD8-A348-1E1DECC1F6E3}">
      <dgm:prSet/>
      <dgm:spPr/>
      <dgm:t>
        <a:bodyPr/>
        <a:lstStyle/>
        <a:p>
          <a:endParaRPr lang="en-GB"/>
        </a:p>
      </dgm:t>
    </dgm:pt>
    <dgm:pt modelId="{E72815A3-01F8-49D4-B1F4-466E1678785E}">
      <dgm:prSet phldrT="[Text]"/>
      <dgm:spPr/>
      <dgm:t>
        <a:bodyPr anchor="ctr"/>
        <a:lstStyle/>
        <a:p>
          <a:pPr>
            <a:buFont typeface="+mj-lt"/>
            <a:buAutoNum type="arabicPeriod"/>
          </a:pPr>
          <a:r>
            <a:rPr lang="en-GB"/>
            <a:t>Understand Team Members</a:t>
          </a:r>
        </a:p>
      </dgm:t>
    </dgm:pt>
    <dgm:pt modelId="{3E243510-B045-4B58-843F-B865D3E738B5}" type="parTrans" cxnId="{BE2165EE-7BCC-4B4D-950E-6D96106C1C3D}">
      <dgm:prSet/>
      <dgm:spPr/>
      <dgm:t>
        <a:bodyPr/>
        <a:lstStyle/>
        <a:p>
          <a:endParaRPr lang="en-GB"/>
        </a:p>
      </dgm:t>
    </dgm:pt>
    <dgm:pt modelId="{BE3182ED-ADA5-4366-A781-C35FF0A81054}" type="sibTrans" cxnId="{BE2165EE-7BCC-4B4D-950E-6D96106C1C3D}">
      <dgm:prSet/>
      <dgm:spPr/>
      <dgm:t>
        <a:bodyPr/>
        <a:lstStyle/>
        <a:p>
          <a:endParaRPr lang="en-GB"/>
        </a:p>
      </dgm:t>
    </dgm:pt>
    <dgm:pt modelId="{B67B10A9-2461-4D81-8ABA-56F2D8428D00}">
      <dgm:prSet phldrT="[Text]"/>
      <dgm:spPr/>
      <dgm:t>
        <a:bodyPr anchor="ctr"/>
        <a:lstStyle/>
        <a:p>
          <a:pPr>
            <a:buFont typeface="+mj-lt"/>
            <a:buAutoNum type="arabicPeriod"/>
          </a:pPr>
          <a:r>
            <a:rPr lang="en-GB"/>
            <a:t>Address Unacceptable </a:t>
          </a:r>
          <a:r>
            <a:rPr lang="en-GB" err="1"/>
            <a:t>Behavior</a:t>
          </a:r>
          <a:endParaRPr lang="en-GB"/>
        </a:p>
      </dgm:t>
    </dgm:pt>
    <dgm:pt modelId="{10C562A9-64CB-4F2D-9523-097F30CCBDA6}" type="parTrans" cxnId="{6FA96249-6D4C-4182-AE01-B431AE184F5D}">
      <dgm:prSet/>
      <dgm:spPr/>
      <dgm:t>
        <a:bodyPr/>
        <a:lstStyle/>
        <a:p>
          <a:endParaRPr lang="en-GB"/>
        </a:p>
      </dgm:t>
    </dgm:pt>
    <dgm:pt modelId="{5F4F25EC-3ECC-45F9-8D4F-6D9E58E3A210}" type="sibTrans" cxnId="{6FA96249-6D4C-4182-AE01-B431AE184F5D}">
      <dgm:prSet/>
      <dgm:spPr/>
      <dgm:t>
        <a:bodyPr/>
        <a:lstStyle/>
        <a:p>
          <a:endParaRPr lang="en-GB"/>
        </a:p>
      </dgm:t>
    </dgm:pt>
    <dgm:pt modelId="{9374DCF5-E503-466A-BAD6-3A49805FFB20}">
      <dgm:prSet phldrT="[Text]"/>
      <dgm:spPr>
        <a:solidFill>
          <a:schemeClr val="bg1">
            <a:lumMod val="75000"/>
          </a:schemeClr>
        </a:solidFill>
      </dgm:spPr>
      <dgm:t>
        <a:bodyPr/>
        <a:lstStyle/>
        <a:p>
          <a:r>
            <a:rPr lang="en-GB"/>
            <a:t>TEAM</a:t>
          </a:r>
        </a:p>
      </dgm:t>
    </dgm:pt>
    <dgm:pt modelId="{0FE0948E-F507-4BD3-A651-D5944D0C3253}" type="parTrans" cxnId="{F13F70F9-BFDF-4F92-B7EC-1B1CDD48B9CB}">
      <dgm:prSet/>
      <dgm:spPr/>
      <dgm:t>
        <a:bodyPr/>
        <a:lstStyle/>
        <a:p>
          <a:endParaRPr lang="en-GB"/>
        </a:p>
      </dgm:t>
    </dgm:pt>
    <dgm:pt modelId="{970DBF7A-5ED6-4E38-87B5-8BEB002CA036}" type="sibTrans" cxnId="{F13F70F9-BFDF-4F92-B7EC-1B1CDD48B9CB}">
      <dgm:prSet/>
      <dgm:spPr/>
      <dgm:t>
        <a:bodyPr/>
        <a:lstStyle/>
        <a:p>
          <a:endParaRPr lang="en-GB"/>
        </a:p>
      </dgm:t>
    </dgm:pt>
    <dgm:pt modelId="{88D595CA-B538-4470-9B5E-F9298BFCA6EF}">
      <dgm:prSet phldrT="[Text]"/>
      <dgm:spPr/>
      <dgm:t>
        <a:bodyPr/>
        <a:lstStyle/>
        <a:p>
          <a:pPr>
            <a:buFont typeface="+mj-lt"/>
            <a:buAutoNum type="arabicPeriod" startAt="4"/>
          </a:pPr>
          <a:r>
            <a:rPr lang="en-GB"/>
            <a:t>Review the Team</a:t>
          </a:r>
        </a:p>
      </dgm:t>
    </dgm:pt>
    <dgm:pt modelId="{D59C0096-4C2D-4D01-8BA3-35A812AA4C82}" type="parTrans" cxnId="{33F2404D-C083-4A94-AFE1-2D3F48204C73}">
      <dgm:prSet/>
      <dgm:spPr/>
      <dgm:t>
        <a:bodyPr/>
        <a:lstStyle/>
        <a:p>
          <a:endParaRPr lang="en-GB"/>
        </a:p>
      </dgm:t>
    </dgm:pt>
    <dgm:pt modelId="{E2959A11-E758-449C-BC51-1F1D35CB7D0A}" type="sibTrans" cxnId="{33F2404D-C083-4A94-AFE1-2D3F48204C73}">
      <dgm:prSet/>
      <dgm:spPr/>
      <dgm:t>
        <a:bodyPr/>
        <a:lstStyle/>
        <a:p>
          <a:endParaRPr lang="en-GB"/>
        </a:p>
      </dgm:t>
    </dgm:pt>
    <dgm:pt modelId="{91A4C12B-00E4-48BB-9242-63961EFE0284}">
      <dgm:prSet phldrT="[Text]"/>
      <dgm:spPr/>
      <dgm:t>
        <a:bodyPr/>
        <a:lstStyle/>
        <a:p>
          <a:pPr>
            <a:buFont typeface="+mj-lt"/>
            <a:buAutoNum type="arabicPeriod" startAt="4"/>
          </a:pPr>
          <a:r>
            <a:rPr lang="en-GB"/>
            <a:t>Build Optimism</a:t>
          </a:r>
        </a:p>
      </dgm:t>
    </dgm:pt>
    <dgm:pt modelId="{EA59DE2B-5805-4B86-83B2-609EAE8239A7}" type="parTrans" cxnId="{D565FED8-5F95-4A89-86A5-4AF47E369564}">
      <dgm:prSet/>
      <dgm:spPr/>
      <dgm:t>
        <a:bodyPr/>
        <a:lstStyle/>
        <a:p>
          <a:endParaRPr lang="en-GB"/>
        </a:p>
      </dgm:t>
    </dgm:pt>
    <dgm:pt modelId="{12CF0370-C60C-4349-BA2B-59609ADE10D0}" type="sibTrans" cxnId="{D565FED8-5F95-4A89-86A5-4AF47E369564}">
      <dgm:prSet/>
      <dgm:spPr/>
      <dgm:t>
        <a:bodyPr/>
        <a:lstStyle/>
        <a:p>
          <a:endParaRPr lang="en-GB"/>
        </a:p>
      </dgm:t>
    </dgm:pt>
    <dgm:pt modelId="{42F3218B-562C-4F89-A718-464C95675EDD}">
      <dgm:prSet phldrT="[Text]"/>
      <dgm:spPr>
        <a:solidFill>
          <a:srgbClr val="00B0F0"/>
        </a:solidFill>
      </dgm:spPr>
      <dgm:t>
        <a:bodyPr/>
        <a:lstStyle/>
        <a:p>
          <a:r>
            <a:rPr lang="en-GB"/>
            <a:t>EXTERNAL</a:t>
          </a:r>
        </a:p>
      </dgm:t>
    </dgm:pt>
    <dgm:pt modelId="{90CD97A2-E880-4446-A8A5-0778A8F359BC}" type="parTrans" cxnId="{8811A25E-E49C-4C1F-84CD-BEC902E065D6}">
      <dgm:prSet/>
      <dgm:spPr/>
      <dgm:t>
        <a:bodyPr/>
        <a:lstStyle/>
        <a:p>
          <a:endParaRPr lang="en-GB"/>
        </a:p>
      </dgm:t>
    </dgm:pt>
    <dgm:pt modelId="{37B123C5-B1EF-4AB8-991A-67F14F7C4212}" type="sibTrans" cxnId="{8811A25E-E49C-4C1F-84CD-BEC902E065D6}">
      <dgm:prSet/>
      <dgm:spPr/>
      <dgm:t>
        <a:bodyPr/>
        <a:lstStyle/>
        <a:p>
          <a:endParaRPr lang="en-GB"/>
        </a:p>
      </dgm:t>
    </dgm:pt>
    <dgm:pt modelId="{44AD7FC2-38ED-4CA8-A7AE-3AC5E02F02D2}">
      <dgm:prSet phldrT="[Text]"/>
      <dgm:spPr/>
      <dgm:t>
        <a:bodyPr anchor="ctr"/>
        <a:lstStyle/>
        <a:p>
          <a:pPr>
            <a:buFont typeface="+mj-lt"/>
            <a:buAutoNum type="arabicPeriod" startAt="8"/>
          </a:pPr>
          <a:r>
            <a:rPr lang="en-GB"/>
            <a:t>Understand Team Context</a:t>
          </a:r>
        </a:p>
      </dgm:t>
    </dgm:pt>
    <dgm:pt modelId="{4E526401-EB5C-4668-BD65-A25A4910B742}" type="parTrans" cxnId="{93EA9FF5-9D27-4407-8565-0912FEB39A75}">
      <dgm:prSet/>
      <dgm:spPr/>
      <dgm:t>
        <a:bodyPr/>
        <a:lstStyle/>
        <a:p>
          <a:endParaRPr lang="en-GB"/>
        </a:p>
      </dgm:t>
    </dgm:pt>
    <dgm:pt modelId="{3B117DCB-2977-447E-88B5-57F2939790DA}" type="sibTrans" cxnId="{93EA9FF5-9D27-4407-8565-0912FEB39A75}">
      <dgm:prSet/>
      <dgm:spPr/>
      <dgm:t>
        <a:bodyPr/>
        <a:lstStyle/>
        <a:p>
          <a:endParaRPr lang="en-GB"/>
        </a:p>
      </dgm:t>
    </dgm:pt>
    <dgm:pt modelId="{61DBA3A2-21D4-4CBA-8A10-931F69D76A84}">
      <dgm:prSet phldrT="[Text]"/>
      <dgm:spPr/>
      <dgm:t>
        <a:bodyPr anchor="ctr"/>
        <a:lstStyle/>
        <a:p>
          <a:pPr>
            <a:buFont typeface="+mj-lt"/>
            <a:buAutoNum type="arabicPeriod" startAt="8"/>
          </a:pPr>
          <a:r>
            <a:rPr lang="en-GB"/>
            <a:t>Build External Relationships</a:t>
          </a:r>
        </a:p>
      </dgm:t>
    </dgm:pt>
    <dgm:pt modelId="{A10A06A6-1C61-43C3-8E64-11D8F4082621}" type="parTrans" cxnId="{E33EEC9D-7659-4192-8F88-DF7835EFF706}">
      <dgm:prSet/>
      <dgm:spPr/>
      <dgm:t>
        <a:bodyPr/>
        <a:lstStyle/>
        <a:p>
          <a:endParaRPr lang="en-GB"/>
        </a:p>
      </dgm:t>
    </dgm:pt>
    <dgm:pt modelId="{64214FC0-C729-4E29-AEF4-9385BB6856A9}" type="sibTrans" cxnId="{E33EEC9D-7659-4192-8F88-DF7835EFF706}">
      <dgm:prSet/>
      <dgm:spPr/>
      <dgm:t>
        <a:bodyPr/>
        <a:lstStyle/>
        <a:p>
          <a:endParaRPr lang="en-GB"/>
        </a:p>
      </dgm:t>
    </dgm:pt>
    <dgm:pt modelId="{3E754A08-503D-48AC-84DA-FCF091031437}">
      <dgm:prSet phldrT="[Text]"/>
      <dgm:spPr/>
      <dgm:t>
        <a:bodyPr anchor="ctr"/>
        <a:lstStyle/>
        <a:p>
          <a:pPr>
            <a:buFont typeface="+mj-lt"/>
            <a:buAutoNum type="arabicPeriod"/>
          </a:pPr>
          <a:r>
            <a:rPr lang="en-GB"/>
            <a:t>Demonstrate Caring</a:t>
          </a:r>
        </a:p>
      </dgm:t>
    </dgm:pt>
    <dgm:pt modelId="{DA8F37BA-B559-425B-BC6E-275640788EC3}" type="parTrans" cxnId="{A12A2563-B0DD-40F7-AD88-4D0D839E4BEA}">
      <dgm:prSet/>
      <dgm:spPr/>
      <dgm:t>
        <a:bodyPr/>
        <a:lstStyle/>
        <a:p>
          <a:endParaRPr lang="en-GB"/>
        </a:p>
      </dgm:t>
    </dgm:pt>
    <dgm:pt modelId="{FEAE4045-9C35-4E03-8F94-32A688B8A212}" type="sibTrans" cxnId="{A12A2563-B0DD-40F7-AD88-4D0D839E4BEA}">
      <dgm:prSet/>
      <dgm:spPr/>
      <dgm:t>
        <a:bodyPr/>
        <a:lstStyle/>
        <a:p>
          <a:endParaRPr lang="en-GB"/>
        </a:p>
      </dgm:t>
    </dgm:pt>
    <dgm:pt modelId="{457ED709-52C5-46C8-95E2-33FA642EF9BD}">
      <dgm:prSet phldrT="[Text]"/>
      <dgm:spPr/>
      <dgm:t>
        <a:bodyPr/>
        <a:lstStyle/>
        <a:p>
          <a:pPr>
            <a:buFont typeface="+mj-lt"/>
            <a:buAutoNum type="arabicPeriod" startAt="4"/>
          </a:pPr>
          <a:r>
            <a:rPr lang="en-GB"/>
            <a:t>Support Expression</a:t>
          </a:r>
        </a:p>
      </dgm:t>
    </dgm:pt>
    <dgm:pt modelId="{B51B119D-9DD4-4540-9C29-BF19FD071D84}" type="parTrans" cxnId="{D8FFEC22-0623-4579-A61F-FF6F92C94075}">
      <dgm:prSet/>
      <dgm:spPr/>
      <dgm:t>
        <a:bodyPr/>
        <a:lstStyle/>
        <a:p>
          <a:endParaRPr lang="en-GB"/>
        </a:p>
      </dgm:t>
    </dgm:pt>
    <dgm:pt modelId="{6630E244-D300-472B-8E5F-F2D2CD27B9D7}" type="sibTrans" cxnId="{D8FFEC22-0623-4579-A61F-FF6F92C94075}">
      <dgm:prSet/>
      <dgm:spPr/>
      <dgm:t>
        <a:bodyPr/>
        <a:lstStyle/>
        <a:p>
          <a:endParaRPr lang="en-GB"/>
        </a:p>
      </dgm:t>
    </dgm:pt>
    <dgm:pt modelId="{1E057155-AF6B-44CE-82BF-A439EAA4A3F2}">
      <dgm:prSet phldrT="[Text]"/>
      <dgm:spPr/>
      <dgm:t>
        <a:bodyPr/>
        <a:lstStyle/>
        <a:p>
          <a:pPr>
            <a:buFont typeface="+mj-lt"/>
            <a:buAutoNum type="arabicPeriod" startAt="4"/>
          </a:pPr>
          <a:r>
            <a:rPr lang="en-GB"/>
            <a:t>Solve Problems Proactively</a:t>
          </a:r>
        </a:p>
      </dgm:t>
    </dgm:pt>
    <dgm:pt modelId="{881F2C6F-9BCB-4E12-B41B-55925E37BF09}" type="parTrans" cxnId="{B3EDCE93-32B6-472A-92B8-AE9855B51270}">
      <dgm:prSet/>
      <dgm:spPr/>
      <dgm:t>
        <a:bodyPr/>
        <a:lstStyle/>
        <a:p>
          <a:endParaRPr lang="en-GB"/>
        </a:p>
      </dgm:t>
    </dgm:pt>
    <dgm:pt modelId="{4198C718-3229-406B-B424-EFF2B6C35827}" type="sibTrans" cxnId="{B3EDCE93-32B6-472A-92B8-AE9855B51270}">
      <dgm:prSet/>
      <dgm:spPr/>
      <dgm:t>
        <a:bodyPr/>
        <a:lstStyle/>
        <a:p>
          <a:endParaRPr lang="en-GB"/>
        </a:p>
      </dgm:t>
    </dgm:pt>
    <dgm:pt modelId="{7087F576-98AD-47C7-9F0F-BE0E433A2D55}" type="pres">
      <dgm:prSet presAssocID="{0827C672-7187-4F91-BA5C-AD78F6DD2CB0}" presName="Name0" presStyleCnt="0">
        <dgm:presLayoutVars>
          <dgm:dir/>
          <dgm:animLvl val="lvl"/>
          <dgm:resizeHandles/>
        </dgm:presLayoutVars>
      </dgm:prSet>
      <dgm:spPr/>
    </dgm:pt>
    <dgm:pt modelId="{C041B5B9-C017-4747-9C45-E5CAA92EEC3F}" type="pres">
      <dgm:prSet presAssocID="{26DEAFF0-E09D-43E0-82CC-81DC7B8A1124}" presName="linNode" presStyleCnt="0"/>
      <dgm:spPr/>
    </dgm:pt>
    <dgm:pt modelId="{E43A1EBA-2922-4DEE-B4CD-58373CEE4D1A}" type="pres">
      <dgm:prSet presAssocID="{26DEAFF0-E09D-43E0-82CC-81DC7B8A1124}" presName="parentShp" presStyleLbl="node1" presStyleIdx="0" presStyleCnt="3">
        <dgm:presLayoutVars>
          <dgm:bulletEnabled val="1"/>
        </dgm:presLayoutVars>
      </dgm:prSet>
      <dgm:spPr/>
    </dgm:pt>
    <dgm:pt modelId="{7F850762-275E-4157-8539-1E20D57D02C4}" type="pres">
      <dgm:prSet presAssocID="{26DEAFF0-E09D-43E0-82CC-81DC7B8A1124}" presName="childShp" presStyleLbl="bgAccFollowNode1" presStyleIdx="0" presStyleCnt="3">
        <dgm:presLayoutVars>
          <dgm:bulletEnabled val="1"/>
        </dgm:presLayoutVars>
      </dgm:prSet>
      <dgm:spPr/>
    </dgm:pt>
    <dgm:pt modelId="{D8243645-C08A-4B68-9EDD-4F74E0A36F54}" type="pres">
      <dgm:prSet presAssocID="{54358FC1-9440-40FA-97E4-FCCE2764D3F9}" presName="spacing" presStyleCnt="0"/>
      <dgm:spPr/>
    </dgm:pt>
    <dgm:pt modelId="{D5AB1F4A-0E1D-4205-A4D5-3F5A11C21FA8}" type="pres">
      <dgm:prSet presAssocID="{9374DCF5-E503-466A-BAD6-3A49805FFB20}" presName="linNode" presStyleCnt="0"/>
      <dgm:spPr/>
    </dgm:pt>
    <dgm:pt modelId="{8246BC6D-81D5-4C00-AA03-64828B647C14}" type="pres">
      <dgm:prSet presAssocID="{9374DCF5-E503-466A-BAD6-3A49805FFB20}" presName="parentShp" presStyleLbl="node1" presStyleIdx="1" presStyleCnt="3">
        <dgm:presLayoutVars>
          <dgm:bulletEnabled val="1"/>
        </dgm:presLayoutVars>
      </dgm:prSet>
      <dgm:spPr/>
    </dgm:pt>
    <dgm:pt modelId="{BB0FAE0C-74ED-4D65-A930-235E9107F649}" type="pres">
      <dgm:prSet presAssocID="{9374DCF5-E503-466A-BAD6-3A49805FFB20}" presName="childShp" presStyleLbl="bgAccFollowNode1" presStyleIdx="1" presStyleCnt="3">
        <dgm:presLayoutVars>
          <dgm:bulletEnabled val="1"/>
        </dgm:presLayoutVars>
      </dgm:prSet>
      <dgm:spPr/>
    </dgm:pt>
    <dgm:pt modelId="{04CBC445-7047-474C-86BD-791D22D3B503}" type="pres">
      <dgm:prSet presAssocID="{970DBF7A-5ED6-4E38-87B5-8BEB002CA036}" presName="spacing" presStyleCnt="0"/>
      <dgm:spPr/>
    </dgm:pt>
    <dgm:pt modelId="{1FA0E007-C743-43AA-814F-75F75364B451}" type="pres">
      <dgm:prSet presAssocID="{42F3218B-562C-4F89-A718-464C95675EDD}" presName="linNode" presStyleCnt="0"/>
      <dgm:spPr/>
    </dgm:pt>
    <dgm:pt modelId="{7D7C68CD-9917-4B3D-875D-DE89E3E64077}" type="pres">
      <dgm:prSet presAssocID="{42F3218B-562C-4F89-A718-464C95675EDD}" presName="parentShp" presStyleLbl="node1" presStyleIdx="2" presStyleCnt="3">
        <dgm:presLayoutVars>
          <dgm:bulletEnabled val="1"/>
        </dgm:presLayoutVars>
      </dgm:prSet>
      <dgm:spPr/>
    </dgm:pt>
    <dgm:pt modelId="{CEC3C0E1-4D97-4EA3-B8F6-BA5C62A57518}" type="pres">
      <dgm:prSet presAssocID="{42F3218B-562C-4F89-A718-464C95675EDD}" presName="childShp" presStyleLbl="bgAccFollowNode1" presStyleIdx="2" presStyleCnt="3">
        <dgm:presLayoutVars>
          <dgm:bulletEnabled val="1"/>
        </dgm:presLayoutVars>
      </dgm:prSet>
      <dgm:spPr/>
    </dgm:pt>
  </dgm:ptLst>
  <dgm:cxnLst>
    <dgm:cxn modelId="{32136F15-6FC0-401C-A28E-D11B3DE8C73C}" type="presOf" srcId="{1E057155-AF6B-44CE-82BF-A439EAA4A3F2}" destId="{BB0FAE0C-74ED-4D65-A930-235E9107F649}" srcOrd="0" destOrd="3" presId="urn:microsoft.com/office/officeart/2005/8/layout/vList6"/>
    <dgm:cxn modelId="{DCFF6A1F-10B1-4DB7-A491-1C66AED379B7}" type="presOf" srcId="{42F3218B-562C-4F89-A718-464C95675EDD}" destId="{7D7C68CD-9917-4B3D-875D-DE89E3E64077}" srcOrd="0" destOrd="0" presId="urn:microsoft.com/office/officeart/2005/8/layout/vList6"/>
    <dgm:cxn modelId="{004A6020-1E79-4E6C-A200-AE16C97F3088}" type="presOf" srcId="{457ED709-52C5-46C8-95E2-33FA642EF9BD}" destId="{BB0FAE0C-74ED-4D65-A930-235E9107F649}" srcOrd="0" destOrd="1" presId="urn:microsoft.com/office/officeart/2005/8/layout/vList6"/>
    <dgm:cxn modelId="{D8FFEC22-0623-4579-A61F-FF6F92C94075}" srcId="{9374DCF5-E503-466A-BAD6-3A49805FFB20}" destId="{457ED709-52C5-46C8-95E2-33FA642EF9BD}" srcOrd="1" destOrd="0" parTransId="{B51B119D-9DD4-4540-9C29-BF19FD071D84}" sibTransId="{6630E244-D300-472B-8E5F-F2D2CD27B9D7}"/>
    <dgm:cxn modelId="{33ACBE5D-54CA-4850-8D7C-057E9BFF6C5A}" type="presOf" srcId="{61DBA3A2-21D4-4CBA-8A10-931F69D76A84}" destId="{CEC3C0E1-4D97-4EA3-B8F6-BA5C62A57518}" srcOrd="0" destOrd="1" presId="urn:microsoft.com/office/officeart/2005/8/layout/vList6"/>
    <dgm:cxn modelId="{8811A25E-E49C-4C1F-84CD-BEC902E065D6}" srcId="{0827C672-7187-4F91-BA5C-AD78F6DD2CB0}" destId="{42F3218B-562C-4F89-A718-464C95675EDD}" srcOrd="2" destOrd="0" parTransId="{90CD97A2-E880-4446-A8A5-0778A8F359BC}" sibTransId="{37B123C5-B1EF-4AB8-991A-67F14F7C4212}"/>
    <dgm:cxn modelId="{A12A2563-B0DD-40F7-AD88-4D0D839E4BEA}" srcId="{26DEAFF0-E09D-43E0-82CC-81DC7B8A1124}" destId="{3E754A08-503D-48AC-84DA-FCF091031437}" srcOrd="2" destOrd="0" parTransId="{DA8F37BA-B559-425B-BC6E-275640788EC3}" sibTransId="{FEAE4045-9C35-4E03-8F94-32A688B8A212}"/>
    <dgm:cxn modelId="{14E25544-209C-4845-A2F0-996E35336FA2}" type="presOf" srcId="{9374DCF5-E503-466A-BAD6-3A49805FFB20}" destId="{8246BC6D-81D5-4C00-AA03-64828B647C14}" srcOrd="0" destOrd="0" presId="urn:microsoft.com/office/officeart/2005/8/layout/vList6"/>
    <dgm:cxn modelId="{6FA96249-6D4C-4182-AE01-B431AE184F5D}" srcId="{26DEAFF0-E09D-43E0-82CC-81DC7B8A1124}" destId="{B67B10A9-2461-4D81-8ABA-56F2D8428D00}" srcOrd="1" destOrd="0" parTransId="{10C562A9-64CB-4F2D-9523-097F30CCBDA6}" sibTransId="{5F4F25EC-3ECC-45F9-8D4F-6D9E58E3A210}"/>
    <dgm:cxn modelId="{EA05BE69-DE2B-4132-AEE2-07D6E5975353}" type="presOf" srcId="{B67B10A9-2461-4D81-8ABA-56F2D8428D00}" destId="{7F850762-275E-4157-8539-1E20D57D02C4}" srcOrd="0" destOrd="1" presId="urn:microsoft.com/office/officeart/2005/8/layout/vList6"/>
    <dgm:cxn modelId="{33F2404D-C083-4A94-AFE1-2D3F48204C73}" srcId="{9374DCF5-E503-466A-BAD6-3A49805FFB20}" destId="{88D595CA-B538-4470-9B5E-F9298BFCA6EF}" srcOrd="0" destOrd="0" parTransId="{D59C0096-4C2D-4D01-8BA3-35A812AA4C82}" sibTransId="{E2959A11-E758-449C-BC51-1F1D35CB7D0A}"/>
    <dgm:cxn modelId="{AB16F56D-4F3B-4F6B-B5D6-9E9F878CCD4F}" type="presOf" srcId="{0827C672-7187-4F91-BA5C-AD78F6DD2CB0}" destId="{7087F576-98AD-47C7-9F0F-BE0E433A2D55}" srcOrd="0" destOrd="0" presId="urn:microsoft.com/office/officeart/2005/8/layout/vList6"/>
    <dgm:cxn modelId="{05EA3673-526F-467F-A9C5-AA701FA34FBA}" type="presOf" srcId="{91A4C12B-00E4-48BB-9242-63961EFE0284}" destId="{BB0FAE0C-74ED-4D65-A930-235E9107F649}" srcOrd="0" destOrd="2" presId="urn:microsoft.com/office/officeart/2005/8/layout/vList6"/>
    <dgm:cxn modelId="{E442D089-17F3-4661-A577-0B062AC1335D}" type="presOf" srcId="{E72815A3-01F8-49D4-B1F4-466E1678785E}" destId="{7F850762-275E-4157-8539-1E20D57D02C4}" srcOrd="0" destOrd="0" presId="urn:microsoft.com/office/officeart/2005/8/layout/vList6"/>
    <dgm:cxn modelId="{B3EDCE93-32B6-472A-92B8-AE9855B51270}" srcId="{9374DCF5-E503-466A-BAD6-3A49805FFB20}" destId="{1E057155-AF6B-44CE-82BF-A439EAA4A3F2}" srcOrd="3" destOrd="0" parTransId="{881F2C6F-9BCB-4E12-B41B-55925E37BF09}" sibTransId="{4198C718-3229-406B-B424-EFF2B6C35827}"/>
    <dgm:cxn modelId="{E33EEC9D-7659-4192-8F88-DF7835EFF706}" srcId="{42F3218B-562C-4F89-A718-464C95675EDD}" destId="{61DBA3A2-21D4-4CBA-8A10-931F69D76A84}" srcOrd="1" destOrd="0" parTransId="{A10A06A6-1C61-43C3-8E64-11D8F4082621}" sibTransId="{64214FC0-C729-4E29-AEF4-9385BB6856A9}"/>
    <dgm:cxn modelId="{1A5748B0-F1B3-4BE9-8C8E-D50A432609DD}" type="presOf" srcId="{44AD7FC2-38ED-4CA8-A7AE-3AC5E02F02D2}" destId="{CEC3C0E1-4D97-4EA3-B8F6-BA5C62A57518}" srcOrd="0" destOrd="0" presId="urn:microsoft.com/office/officeart/2005/8/layout/vList6"/>
    <dgm:cxn modelId="{30D58FB3-80C8-44E7-A05D-8C391E76A0B0}" type="presOf" srcId="{26DEAFF0-E09D-43E0-82CC-81DC7B8A1124}" destId="{E43A1EBA-2922-4DEE-B4CD-58373CEE4D1A}" srcOrd="0" destOrd="0" presId="urn:microsoft.com/office/officeart/2005/8/layout/vList6"/>
    <dgm:cxn modelId="{394CCBB5-39CC-4650-AABE-3451B8492A8C}" type="presOf" srcId="{3E754A08-503D-48AC-84DA-FCF091031437}" destId="{7F850762-275E-4157-8539-1E20D57D02C4}" srcOrd="0" destOrd="2" presId="urn:microsoft.com/office/officeart/2005/8/layout/vList6"/>
    <dgm:cxn modelId="{803B14B8-8E7C-4BD8-A348-1E1DECC1F6E3}" srcId="{0827C672-7187-4F91-BA5C-AD78F6DD2CB0}" destId="{26DEAFF0-E09D-43E0-82CC-81DC7B8A1124}" srcOrd="0" destOrd="0" parTransId="{D2EB9008-DFF3-4105-8CB4-4D28C8298768}" sibTransId="{54358FC1-9440-40FA-97E4-FCCE2764D3F9}"/>
    <dgm:cxn modelId="{D565FED8-5F95-4A89-86A5-4AF47E369564}" srcId="{9374DCF5-E503-466A-BAD6-3A49805FFB20}" destId="{91A4C12B-00E4-48BB-9242-63961EFE0284}" srcOrd="2" destOrd="0" parTransId="{EA59DE2B-5805-4B86-83B2-609EAE8239A7}" sibTransId="{12CF0370-C60C-4349-BA2B-59609ADE10D0}"/>
    <dgm:cxn modelId="{BE2165EE-7BCC-4B4D-950E-6D96106C1C3D}" srcId="{26DEAFF0-E09D-43E0-82CC-81DC7B8A1124}" destId="{E72815A3-01F8-49D4-B1F4-466E1678785E}" srcOrd="0" destOrd="0" parTransId="{3E243510-B045-4B58-843F-B865D3E738B5}" sibTransId="{BE3182ED-ADA5-4366-A781-C35FF0A81054}"/>
    <dgm:cxn modelId="{93EA9FF5-9D27-4407-8565-0912FEB39A75}" srcId="{42F3218B-562C-4F89-A718-464C95675EDD}" destId="{44AD7FC2-38ED-4CA8-A7AE-3AC5E02F02D2}" srcOrd="0" destOrd="0" parTransId="{4E526401-EB5C-4668-BD65-A25A4910B742}" sibTransId="{3B117DCB-2977-447E-88B5-57F2939790DA}"/>
    <dgm:cxn modelId="{FD0695F8-D877-461A-BD74-28D436964276}" type="presOf" srcId="{88D595CA-B538-4470-9B5E-F9298BFCA6EF}" destId="{BB0FAE0C-74ED-4D65-A930-235E9107F649}" srcOrd="0" destOrd="0" presId="urn:microsoft.com/office/officeart/2005/8/layout/vList6"/>
    <dgm:cxn modelId="{F13F70F9-BFDF-4F92-B7EC-1B1CDD48B9CB}" srcId="{0827C672-7187-4F91-BA5C-AD78F6DD2CB0}" destId="{9374DCF5-E503-466A-BAD6-3A49805FFB20}" srcOrd="1" destOrd="0" parTransId="{0FE0948E-F507-4BD3-A651-D5944D0C3253}" sibTransId="{970DBF7A-5ED6-4E38-87B5-8BEB002CA036}"/>
    <dgm:cxn modelId="{97CCA1F6-E66B-4B21-A17C-47B42BF0F466}" type="presParOf" srcId="{7087F576-98AD-47C7-9F0F-BE0E433A2D55}" destId="{C041B5B9-C017-4747-9C45-E5CAA92EEC3F}" srcOrd="0" destOrd="0" presId="urn:microsoft.com/office/officeart/2005/8/layout/vList6"/>
    <dgm:cxn modelId="{6FFC41D2-5271-41F1-A57C-097401D6BF16}" type="presParOf" srcId="{C041B5B9-C017-4747-9C45-E5CAA92EEC3F}" destId="{E43A1EBA-2922-4DEE-B4CD-58373CEE4D1A}" srcOrd="0" destOrd="0" presId="urn:microsoft.com/office/officeart/2005/8/layout/vList6"/>
    <dgm:cxn modelId="{5EAAB2D9-9005-474E-91CD-94EB4E31E66E}" type="presParOf" srcId="{C041B5B9-C017-4747-9C45-E5CAA92EEC3F}" destId="{7F850762-275E-4157-8539-1E20D57D02C4}" srcOrd="1" destOrd="0" presId="urn:microsoft.com/office/officeart/2005/8/layout/vList6"/>
    <dgm:cxn modelId="{D94DCD4A-23AA-4998-BC7A-1CBFAE1E8A7B}" type="presParOf" srcId="{7087F576-98AD-47C7-9F0F-BE0E433A2D55}" destId="{D8243645-C08A-4B68-9EDD-4F74E0A36F54}" srcOrd="1" destOrd="0" presId="urn:microsoft.com/office/officeart/2005/8/layout/vList6"/>
    <dgm:cxn modelId="{FD9483DB-C4F2-4F81-B00E-10A5E6595129}" type="presParOf" srcId="{7087F576-98AD-47C7-9F0F-BE0E433A2D55}" destId="{D5AB1F4A-0E1D-4205-A4D5-3F5A11C21FA8}" srcOrd="2" destOrd="0" presId="urn:microsoft.com/office/officeart/2005/8/layout/vList6"/>
    <dgm:cxn modelId="{1836116D-48FB-4BE6-A81C-1B80BB8A6000}" type="presParOf" srcId="{D5AB1F4A-0E1D-4205-A4D5-3F5A11C21FA8}" destId="{8246BC6D-81D5-4C00-AA03-64828B647C14}" srcOrd="0" destOrd="0" presId="urn:microsoft.com/office/officeart/2005/8/layout/vList6"/>
    <dgm:cxn modelId="{556EFCBA-DC08-4F7A-84F6-8CEB68A2FCB1}" type="presParOf" srcId="{D5AB1F4A-0E1D-4205-A4D5-3F5A11C21FA8}" destId="{BB0FAE0C-74ED-4D65-A930-235E9107F649}" srcOrd="1" destOrd="0" presId="urn:microsoft.com/office/officeart/2005/8/layout/vList6"/>
    <dgm:cxn modelId="{9432DAB1-1505-409B-BE7D-624812C444F5}" type="presParOf" srcId="{7087F576-98AD-47C7-9F0F-BE0E433A2D55}" destId="{04CBC445-7047-474C-86BD-791D22D3B503}" srcOrd="3" destOrd="0" presId="urn:microsoft.com/office/officeart/2005/8/layout/vList6"/>
    <dgm:cxn modelId="{476E1502-E51B-403E-83F6-24544015EBBE}" type="presParOf" srcId="{7087F576-98AD-47C7-9F0F-BE0E433A2D55}" destId="{1FA0E007-C743-43AA-814F-75F75364B451}" srcOrd="4" destOrd="0" presId="urn:microsoft.com/office/officeart/2005/8/layout/vList6"/>
    <dgm:cxn modelId="{E6711FC3-7FAB-49F4-A1E0-A9124A390AC4}" type="presParOf" srcId="{1FA0E007-C743-43AA-814F-75F75364B451}" destId="{7D7C68CD-9917-4B3D-875D-DE89E3E64077}" srcOrd="0" destOrd="0" presId="urn:microsoft.com/office/officeart/2005/8/layout/vList6"/>
    <dgm:cxn modelId="{164069FD-8DF0-4240-B36B-515F07070694}" type="presParOf" srcId="{1FA0E007-C743-43AA-814F-75F75364B451}" destId="{CEC3C0E1-4D97-4EA3-B8F6-BA5C62A5751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F39EF3-D3AA-4A9E-BADF-E3616CF83D4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6A399DEA-8384-4CCA-AA02-1BEE14CDD043}">
      <dgm:prSet phldrT="[Text]"/>
      <dgm:spPr/>
      <dgm:t>
        <a:bodyPr/>
        <a:lstStyle/>
        <a:p>
          <a:r>
            <a:rPr lang="en-GB"/>
            <a:t>Efficiency, Better Decisions, Innovation, Higher Performance</a:t>
          </a:r>
        </a:p>
      </dgm:t>
    </dgm:pt>
    <dgm:pt modelId="{A0187B95-FC19-4F12-9AD2-5C27FEACE9FD}" type="parTrans" cxnId="{55867742-380E-44DE-A692-A98BE0A55C5C}">
      <dgm:prSet/>
      <dgm:spPr/>
      <dgm:t>
        <a:bodyPr/>
        <a:lstStyle/>
        <a:p>
          <a:endParaRPr lang="en-GB"/>
        </a:p>
      </dgm:t>
    </dgm:pt>
    <dgm:pt modelId="{44AF870C-DB29-4959-B3D0-730A5D111D17}" type="sibTrans" cxnId="{55867742-380E-44DE-A692-A98BE0A55C5C}">
      <dgm:prSet/>
      <dgm:spPr/>
      <dgm:t>
        <a:bodyPr/>
        <a:lstStyle/>
        <a:p>
          <a:endParaRPr lang="en-GB"/>
        </a:p>
      </dgm:t>
    </dgm:pt>
    <dgm:pt modelId="{98C95004-5F95-4171-9E81-B3A67C35F265}">
      <dgm:prSet phldrT="[Text]"/>
      <dgm:spPr/>
      <dgm:t>
        <a:bodyPr/>
        <a:lstStyle/>
        <a:p>
          <a:r>
            <a:rPr lang="en-GB"/>
            <a:t>Passion, Communication, Collaboration</a:t>
          </a:r>
        </a:p>
      </dgm:t>
    </dgm:pt>
    <dgm:pt modelId="{4532459E-CB4A-4EA0-9F47-39E767DD2CC7}" type="parTrans" cxnId="{6A0DD9EE-EB7B-4A2A-8388-E535006D3C9E}">
      <dgm:prSet/>
      <dgm:spPr/>
      <dgm:t>
        <a:bodyPr/>
        <a:lstStyle/>
        <a:p>
          <a:endParaRPr lang="en-GB"/>
        </a:p>
      </dgm:t>
    </dgm:pt>
    <dgm:pt modelId="{48485ED3-C335-4BDC-9FA6-99B3B2D4372A}" type="sibTrans" cxnId="{6A0DD9EE-EB7B-4A2A-8388-E535006D3C9E}">
      <dgm:prSet/>
      <dgm:spPr/>
      <dgm:t>
        <a:bodyPr/>
        <a:lstStyle/>
        <a:p>
          <a:endParaRPr lang="en-GB"/>
        </a:p>
      </dgm:t>
    </dgm:pt>
    <dgm:pt modelId="{70246263-FCCA-484E-A6FA-CCDEE7CCBE8C}">
      <dgm:prSet phldrT="[Text]"/>
      <dgm:spPr/>
      <dgm:t>
        <a:bodyPr/>
        <a:lstStyle/>
        <a:p>
          <a:r>
            <a:rPr lang="en-GB"/>
            <a:t>Trust/Psych Safety, Team Identity, Constructive Dialogue</a:t>
          </a:r>
        </a:p>
      </dgm:t>
    </dgm:pt>
    <dgm:pt modelId="{1E1BAC97-F479-41B5-8680-19FB020B212E}" type="parTrans" cxnId="{02ECA799-F98B-4B6D-B4AA-6FF9E4062707}">
      <dgm:prSet/>
      <dgm:spPr/>
      <dgm:t>
        <a:bodyPr/>
        <a:lstStyle/>
        <a:p>
          <a:endParaRPr lang="en-GB"/>
        </a:p>
      </dgm:t>
    </dgm:pt>
    <dgm:pt modelId="{547D0851-39A5-4B1D-AC76-E3039DCEDB4E}" type="sibTrans" cxnId="{02ECA799-F98B-4B6D-B4AA-6FF9E4062707}">
      <dgm:prSet/>
      <dgm:spPr/>
      <dgm:t>
        <a:bodyPr/>
        <a:lstStyle/>
        <a:p>
          <a:endParaRPr lang="en-GB"/>
        </a:p>
      </dgm:t>
    </dgm:pt>
    <dgm:pt modelId="{794AF3C0-784F-4D08-A43F-AA0C61AA0FD0}">
      <dgm:prSet phldrT="[Text]"/>
      <dgm:spPr/>
      <dgm:t>
        <a:bodyPr/>
        <a:lstStyle/>
        <a:p>
          <a:r>
            <a:rPr lang="en-GB"/>
            <a:t>Emotionally Intelligent Team Norms</a:t>
          </a:r>
        </a:p>
      </dgm:t>
    </dgm:pt>
    <dgm:pt modelId="{AA0F3715-582D-4C4C-B78D-0A1F639C62A7}" type="parTrans" cxnId="{F5FBDFD3-1F34-41B0-8F7D-036E34F6EE96}">
      <dgm:prSet/>
      <dgm:spPr/>
      <dgm:t>
        <a:bodyPr/>
        <a:lstStyle/>
        <a:p>
          <a:endParaRPr lang="en-GB"/>
        </a:p>
      </dgm:t>
    </dgm:pt>
    <dgm:pt modelId="{EA96C655-9A7C-4AFD-92AE-7239C79E2DA1}" type="sibTrans" cxnId="{F5FBDFD3-1F34-41B0-8F7D-036E34F6EE96}">
      <dgm:prSet/>
      <dgm:spPr/>
      <dgm:t>
        <a:bodyPr/>
        <a:lstStyle/>
        <a:p>
          <a:endParaRPr lang="en-GB"/>
        </a:p>
      </dgm:t>
    </dgm:pt>
    <dgm:pt modelId="{AF50F37E-2348-4133-9C82-A4CAF220AFE6}" type="pres">
      <dgm:prSet presAssocID="{04F39EF3-D3AA-4A9E-BADF-E3616CF83D4B}" presName="rootnode" presStyleCnt="0">
        <dgm:presLayoutVars>
          <dgm:chMax/>
          <dgm:chPref/>
          <dgm:dir/>
          <dgm:animLvl val="lvl"/>
        </dgm:presLayoutVars>
      </dgm:prSet>
      <dgm:spPr/>
    </dgm:pt>
    <dgm:pt modelId="{823EEFCF-F939-4039-9DBA-33FD16AAD29A}" type="pres">
      <dgm:prSet presAssocID="{6A399DEA-8384-4CCA-AA02-1BEE14CDD043}" presName="composite" presStyleCnt="0"/>
      <dgm:spPr/>
    </dgm:pt>
    <dgm:pt modelId="{AC87C94C-38A0-48D3-842B-3937B0696D4E}" type="pres">
      <dgm:prSet presAssocID="{6A399DEA-8384-4CCA-AA02-1BEE14CDD043}" presName="bentUpArrow1" presStyleLbl="alignImgPlace1" presStyleIdx="0" presStyleCnt="3" custAng="16200000" custFlipVert="0" custScaleX="93064" custScaleY="122799" custLinFactX="300000" custLinFactNeighborX="392666" custLinFactNeighborY="-35609"/>
      <dgm:spPr/>
    </dgm:pt>
    <dgm:pt modelId="{38AC9C33-BFBF-4827-BFA4-3DC475C5BC14}" type="pres">
      <dgm:prSet presAssocID="{6A399DEA-8384-4CCA-AA02-1BEE14CDD043}" presName="ParentText" presStyleLbl="node1" presStyleIdx="0" presStyleCnt="4" custScaleX="294877" custLinFactX="200000" custLinFactNeighborX="224321" custLinFactNeighborY="-42290">
        <dgm:presLayoutVars>
          <dgm:chMax val="1"/>
          <dgm:chPref val="1"/>
          <dgm:bulletEnabled val="1"/>
        </dgm:presLayoutVars>
      </dgm:prSet>
      <dgm:spPr/>
    </dgm:pt>
    <dgm:pt modelId="{C1691CAE-99BA-4858-AA17-E6E2491573FC}" type="pres">
      <dgm:prSet presAssocID="{6A399DEA-8384-4CCA-AA02-1BEE14CDD043}" presName="ChildText" presStyleLbl="revTx" presStyleIdx="0" presStyleCnt="3">
        <dgm:presLayoutVars>
          <dgm:chMax val="0"/>
          <dgm:chPref val="0"/>
          <dgm:bulletEnabled val="1"/>
        </dgm:presLayoutVars>
      </dgm:prSet>
      <dgm:spPr/>
    </dgm:pt>
    <dgm:pt modelId="{520EC00E-9D0C-4653-8400-6F9DCB54692D}" type="pres">
      <dgm:prSet presAssocID="{44AF870C-DB29-4959-B3D0-730A5D111D17}" presName="sibTrans" presStyleCnt="0"/>
      <dgm:spPr/>
    </dgm:pt>
    <dgm:pt modelId="{56BEBC6F-DA6A-4271-9444-BCE5273CFA95}" type="pres">
      <dgm:prSet presAssocID="{98C95004-5F95-4171-9E81-B3A67C35F265}" presName="composite" presStyleCnt="0"/>
      <dgm:spPr/>
    </dgm:pt>
    <dgm:pt modelId="{1729B22A-22C1-4BF2-9845-C0EA7C71D4B3}" type="pres">
      <dgm:prSet presAssocID="{98C95004-5F95-4171-9E81-B3A67C35F265}" presName="bentUpArrow1" presStyleLbl="alignImgPlace1" presStyleIdx="1" presStyleCnt="3" custAng="16200000" custFlipVert="0" custScaleX="101252" custScaleY="122820" custLinFactX="100000" custLinFactNeighborX="167098" custLinFactNeighborY="3622"/>
      <dgm:spPr/>
    </dgm:pt>
    <dgm:pt modelId="{685F3055-EA66-4E0D-A2FD-DA35F3CCE167}" type="pres">
      <dgm:prSet presAssocID="{98C95004-5F95-4171-9E81-B3A67C35F265}" presName="ParentText" presStyleLbl="node1" presStyleIdx="1" presStyleCnt="4" custScaleX="296476" custLinFactX="30299" custLinFactNeighborX="100000" custLinFactNeighborY="-19542">
        <dgm:presLayoutVars>
          <dgm:chMax val="1"/>
          <dgm:chPref val="1"/>
          <dgm:bulletEnabled val="1"/>
        </dgm:presLayoutVars>
      </dgm:prSet>
      <dgm:spPr/>
    </dgm:pt>
    <dgm:pt modelId="{558344A0-B12E-46E7-95C5-7C6A5C24AE24}" type="pres">
      <dgm:prSet presAssocID="{98C95004-5F95-4171-9E81-B3A67C35F265}" presName="ChildText" presStyleLbl="revTx" presStyleIdx="1" presStyleCnt="3">
        <dgm:presLayoutVars>
          <dgm:chMax val="0"/>
          <dgm:chPref val="0"/>
          <dgm:bulletEnabled val="1"/>
        </dgm:presLayoutVars>
      </dgm:prSet>
      <dgm:spPr/>
    </dgm:pt>
    <dgm:pt modelId="{1732FC98-D314-44FC-A355-4609781D8530}" type="pres">
      <dgm:prSet presAssocID="{48485ED3-C335-4BDC-9FA6-99B3B2D4372A}" presName="sibTrans" presStyleCnt="0"/>
      <dgm:spPr/>
    </dgm:pt>
    <dgm:pt modelId="{FC90B7E3-9E88-4EAF-B7EE-A7FFFB4B7CA3}" type="pres">
      <dgm:prSet presAssocID="{70246263-FCCA-484E-A6FA-CCDEE7CCBE8C}" presName="composite" presStyleCnt="0"/>
      <dgm:spPr/>
    </dgm:pt>
    <dgm:pt modelId="{D16ECDA6-E26E-42BF-81E0-3BAEDE853482}" type="pres">
      <dgm:prSet presAssocID="{70246263-FCCA-484E-A6FA-CCDEE7CCBE8C}" presName="bentUpArrow1" presStyleLbl="alignImgPlace1" presStyleIdx="2" presStyleCnt="3" custAng="16200000" custFlipVert="0" custScaleX="100862" custScaleY="118342" custLinFactX="-41800" custLinFactNeighborX="-100000" custLinFactNeighborY="32250"/>
      <dgm:spPr/>
    </dgm:pt>
    <dgm:pt modelId="{38694AA5-5BAB-40F6-AB65-1769939D5409}" type="pres">
      <dgm:prSet presAssocID="{70246263-FCCA-484E-A6FA-CCDEE7CCBE8C}" presName="ParentText" presStyleLbl="node1" presStyleIdx="2" presStyleCnt="4" custScaleX="294604" custLinFactX="-51876" custLinFactNeighborX="-100000" custLinFactNeighborY="11529">
        <dgm:presLayoutVars>
          <dgm:chMax val="1"/>
          <dgm:chPref val="1"/>
          <dgm:bulletEnabled val="1"/>
        </dgm:presLayoutVars>
      </dgm:prSet>
      <dgm:spPr/>
    </dgm:pt>
    <dgm:pt modelId="{37262729-7038-44EE-86D5-0F0DD8E40666}" type="pres">
      <dgm:prSet presAssocID="{70246263-FCCA-484E-A6FA-CCDEE7CCBE8C}" presName="ChildText" presStyleLbl="revTx" presStyleIdx="2" presStyleCnt="3">
        <dgm:presLayoutVars>
          <dgm:chMax val="0"/>
          <dgm:chPref val="0"/>
          <dgm:bulletEnabled val="1"/>
        </dgm:presLayoutVars>
      </dgm:prSet>
      <dgm:spPr/>
    </dgm:pt>
    <dgm:pt modelId="{054B8C40-5483-4948-A118-EE82B20F6027}" type="pres">
      <dgm:prSet presAssocID="{547D0851-39A5-4B1D-AC76-E3039DCEDB4E}" presName="sibTrans" presStyleCnt="0"/>
      <dgm:spPr/>
    </dgm:pt>
    <dgm:pt modelId="{558A04F6-B297-4203-8670-BCC3A9B70956}" type="pres">
      <dgm:prSet presAssocID="{794AF3C0-784F-4D08-A43F-AA0C61AA0FD0}" presName="composite" presStyleCnt="0"/>
      <dgm:spPr/>
    </dgm:pt>
    <dgm:pt modelId="{583AE7E0-871F-4FB1-B321-520EDB5605FF}" type="pres">
      <dgm:prSet presAssocID="{794AF3C0-784F-4D08-A43F-AA0C61AA0FD0}" presName="ParentText" presStyleLbl="node1" presStyleIdx="3" presStyleCnt="4" custScaleX="295056" custLinFactX="-200000" custLinFactNeighborX="-224300" custLinFactNeighborY="39443">
        <dgm:presLayoutVars>
          <dgm:chMax val="1"/>
          <dgm:chPref val="1"/>
          <dgm:bulletEnabled val="1"/>
        </dgm:presLayoutVars>
      </dgm:prSet>
      <dgm:spPr/>
    </dgm:pt>
  </dgm:ptLst>
  <dgm:cxnLst>
    <dgm:cxn modelId="{7F75E103-A2C4-4238-88C3-455092841A49}" type="presOf" srcId="{6A399DEA-8384-4CCA-AA02-1BEE14CDD043}" destId="{38AC9C33-BFBF-4827-BFA4-3DC475C5BC14}" srcOrd="0" destOrd="0" presId="urn:microsoft.com/office/officeart/2005/8/layout/StepDownProcess"/>
    <dgm:cxn modelId="{398C983D-2818-4386-A5A9-A6B2E55BD71B}" type="presOf" srcId="{98C95004-5F95-4171-9E81-B3A67C35F265}" destId="{685F3055-EA66-4E0D-A2FD-DA35F3CCE167}" srcOrd="0" destOrd="0" presId="urn:microsoft.com/office/officeart/2005/8/layout/StepDownProcess"/>
    <dgm:cxn modelId="{55867742-380E-44DE-A692-A98BE0A55C5C}" srcId="{04F39EF3-D3AA-4A9E-BADF-E3616CF83D4B}" destId="{6A399DEA-8384-4CCA-AA02-1BEE14CDD043}" srcOrd="0" destOrd="0" parTransId="{A0187B95-FC19-4F12-9AD2-5C27FEACE9FD}" sibTransId="{44AF870C-DB29-4959-B3D0-730A5D111D17}"/>
    <dgm:cxn modelId="{02ECA799-F98B-4B6D-B4AA-6FF9E4062707}" srcId="{04F39EF3-D3AA-4A9E-BADF-E3616CF83D4B}" destId="{70246263-FCCA-484E-A6FA-CCDEE7CCBE8C}" srcOrd="2" destOrd="0" parTransId="{1E1BAC97-F479-41B5-8680-19FB020B212E}" sibTransId="{547D0851-39A5-4B1D-AC76-E3039DCEDB4E}"/>
    <dgm:cxn modelId="{827C6B9E-5D02-4BD8-93FC-818593593887}" type="presOf" srcId="{794AF3C0-784F-4D08-A43F-AA0C61AA0FD0}" destId="{583AE7E0-871F-4FB1-B321-520EDB5605FF}" srcOrd="0" destOrd="0" presId="urn:microsoft.com/office/officeart/2005/8/layout/StepDownProcess"/>
    <dgm:cxn modelId="{7B4E0EC2-62CC-4742-8704-995159200C81}" type="presOf" srcId="{04F39EF3-D3AA-4A9E-BADF-E3616CF83D4B}" destId="{AF50F37E-2348-4133-9C82-A4CAF220AFE6}" srcOrd="0" destOrd="0" presId="urn:microsoft.com/office/officeart/2005/8/layout/StepDownProcess"/>
    <dgm:cxn modelId="{F5FBDFD3-1F34-41B0-8F7D-036E34F6EE96}" srcId="{04F39EF3-D3AA-4A9E-BADF-E3616CF83D4B}" destId="{794AF3C0-784F-4D08-A43F-AA0C61AA0FD0}" srcOrd="3" destOrd="0" parTransId="{AA0F3715-582D-4C4C-B78D-0A1F639C62A7}" sibTransId="{EA96C655-9A7C-4AFD-92AE-7239C79E2DA1}"/>
    <dgm:cxn modelId="{8CA760E2-D70D-4C8D-B8D4-FD615E7F8075}" type="presOf" srcId="{70246263-FCCA-484E-A6FA-CCDEE7CCBE8C}" destId="{38694AA5-5BAB-40F6-AB65-1769939D5409}" srcOrd="0" destOrd="0" presId="urn:microsoft.com/office/officeart/2005/8/layout/StepDownProcess"/>
    <dgm:cxn modelId="{6A0DD9EE-EB7B-4A2A-8388-E535006D3C9E}" srcId="{04F39EF3-D3AA-4A9E-BADF-E3616CF83D4B}" destId="{98C95004-5F95-4171-9E81-B3A67C35F265}" srcOrd="1" destOrd="0" parTransId="{4532459E-CB4A-4EA0-9F47-39E767DD2CC7}" sibTransId="{48485ED3-C335-4BDC-9FA6-99B3B2D4372A}"/>
    <dgm:cxn modelId="{6906964C-6786-44D8-B789-567A06A5CFC4}" type="presParOf" srcId="{AF50F37E-2348-4133-9C82-A4CAF220AFE6}" destId="{823EEFCF-F939-4039-9DBA-33FD16AAD29A}" srcOrd="0" destOrd="0" presId="urn:microsoft.com/office/officeart/2005/8/layout/StepDownProcess"/>
    <dgm:cxn modelId="{B270EAE4-EFFF-48DF-9556-E601893BA44F}" type="presParOf" srcId="{823EEFCF-F939-4039-9DBA-33FD16AAD29A}" destId="{AC87C94C-38A0-48D3-842B-3937B0696D4E}" srcOrd="0" destOrd="0" presId="urn:microsoft.com/office/officeart/2005/8/layout/StepDownProcess"/>
    <dgm:cxn modelId="{C1FC4D04-5098-4AAE-85F2-A3D3E42224EB}" type="presParOf" srcId="{823EEFCF-F939-4039-9DBA-33FD16AAD29A}" destId="{38AC9C33-BFBF-4827-BFA4-3DC475C5BC14}" srcOrd="1" destOrd="0" presId="urn:microsoft.com/office/officeart/2005/8/layout/StepDownProcess"/>
    <dgm:cxn modelId="{65BAA2DB-71A9-4DB2-B2C3-D84B9AA8AFCC}" type="presParOf" srcId="{823EEFCF-F939-4039-9DBA-33FD16AAD29A}" destId="{C1691CAE-99BA-4858-AA17-E6E2491573FC}" srcOrd="2" destOrd="0" presId="urn:microsoft.com/office/officeart/2005/8/layout/StepDownProcess"/>
    <dgm:cxn modelId="{BED415E3-D1C3-485B-8513-D163DA7A0259}" type="presParOf" srcId="{AF50F37E-2348-4133-9C82-A4CAF220AFE6}" destId="{520EC00E-9D0C-4653-8400-6F9DCB54692D}" srcOrd="1" destOrd="0" presId="urn:microsoft.com/office/officeart/2005/8/layout/StepDownProcess"/>
    <dgm:cxn modelId="{BD875292-0E21-4FDC-BB54-CEC981CCB4FA}" type="presParOf" srcId="{AF50F37E-2348-4133-9C82-A4CAF220AFE6}" destId="{56BEBC6F-DA6A-4271-9444-BCE5273CFA95}" srcOrd="2" destOrd="0" presId="urn:microsoft.com/office/officeart/2005/8/layout/StepDownProcess"/>
    <dgm:cxn modelId="{691C0120-9104-4CF1-BAAC-A64D8B72E3B2}" type="presParOf" srcId="{56BEBC6F-DA6A-4271-9444-BCE5273CFA95}" destId="{1729B22A-22C1-4BF2-9845-C0EA7C71D4B3}" srcOrd="0" destOrd="0" presId="urn:microsoft.com/office/officeart/2005/8/layout/StepDownProcess"/>
    <dgm:cxn modelId="{5F804F99-3FE1-4062-B4A5-1A43BC099494}" type="presParOf" srcId="{56BEBC6F-DA6A-4271-9444-BCE5273CFA95}" destId="{685F3055-EA66-4E0D-A2FD-DA35F3CCE167}" srcOrd="1" destOrd="0" presId="urn:microsoft.com/office/officeart/2005/8/layout/StepDownProcess"/>
    <dgm:cxn modelId="{A3981171-69FE-4BCF-805A-E84775CBCD39}" type="presParOf" srcId="{56BEBC6F-DA6A-4271-9444-BCE5273CFA95}" destId="{558344A0-B12E-46E7-95C5-7C6A5C24AE24}" srcOrd="2" destOrd="0" presId="urn:microsoft.com/office/officeart/2005/8/layout/StepDownProcess"/>
    <dgm:cxn modelId="{88BFB62C-BE82-4A5C-A101-25408DA168B0}" type="presParOf" srcId="{AF50F37E-2348-4133-9C82-A4CAF220AFE6}" destId="{1732FC98-D314-44FC-A355-4609781D8530}" srcOrd="3" destOrd="0" presId="urn:microsoft.com/office/officeart/2005/8/layout/StepDownProcess"/>
    <dgm:cxn modelId="{D6866201-CB0C-4478-9CF8-2B975F932AA9}" type="presParOf" srcId="{AF50F37E-2348-4133-9C82-A4CAF220AFE6}" destId="{FC90B7E3-9E88-4EAF-B7EE-A7FFFB4B7CA3}" srcOrd="4" destOrd="0" presId="urn:microsoft.com/office/officeart/2005/8/layout/StepDownProcess"/>
    <dgm:cxn modelId="{26545846-F6C9-4014-A78C-2751ADCA62AB}" type="presParOf" srcId="{FC90B7E3-9E88-4EAF-B7EE-A7FFFB4B7CA3}" destId="{D16ECDA6-E26E-42BF-81E0-3BAEDE853482}" srcOrd="0" destOrd="0" presId="urn:microsoft.com/office/officeart/2005/8/layout/StepDownProcess"/>
    <dgm:cxn modelId="{DF2AA807-B761-4936-9CAE-1B1964B10D96}" type="presParOf" srcId="{FC90B7E3-9E88-4EAF-B7EE-A7FFFB4B7CA3}" destId="{38694AA5-5BAB-40F6-AB65-1769939D5409}" srcOrd="1" destOrd="0" presId="urn:microsoft.com/office/officeart/2005/8/layout/StepDownProcess"/>
    <dgm:cxn modelId="{53F815E9-C3AA-4CE2-BD18-347F986A13AC}" type="presParOf" srcId="{FC90B7E3-9E88-4EAF-B7EE-A7FFFB4B7CA3}" destId="{37262729-7038-44EE-86D5-0F0DD8E40666}" srcOrd="2" destOrd="0" presId="urn:microsoft.com/office/officeart/2005/8/layout/StepDownProcess"/>
    <dgm:cxn modelId="{A934DAB4-C7D6-4D8B-ACC0-B445539B4F9B}" type="presParOf" srcId="{AF50F37E-2348-4133-9C82-A4CAF220AFE6}" destId="{054B8C40-5483-4948-A118-EE82B20F6027}" srcOrd="5" destOrd="0" presId="urn:microsoft.com/office/officeart/2005/8/layout/StepDownProcess"/>
    <dgm:cxn modelId="{7AA71183-0FC5-40AA-8B9D-D363971D7BBD}" type="presParOf" srcId="{AF50F37E-2348-4133-9C82-A4CAF220AFE6}" destId="{558A04F6-B297-4203-8670-BCC3A9B70956}" srcOrd="6" destOrd="0" presId="urn:microsoft.com/office/officeart/2005/8/layout/StepDownProcess"/>
    <dgm:cxn modelId="{076EDA2E-FE0C-4499-BF8B-AC5E55D97AB5}" type="presParOf" srcId="{558A04F6-B297-4203-8670-BCC3A9B70956}" destId="{583AE7E0-871F-4FB1-B321-520EDB5605FF}"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F39EF3-D3AA-4A9E-BADF-E3616CF83D4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6A399DEA-8384-4CCA-AA02-1BEE14CDD043}">
      <dgm:prSet phldrT="[Text]"/>
      <dgm:spPr/>
      <dgm:t>
        <a:bodyPr/>
        <a:lstStyle/>
        <a:p>
          <a:r>
            <a:rPr lang="en-GB"/>
            <a:t>Efficiency, Better Decisions, Innovation, Higher Performance</a:t>
          </a:r>
        </a:p>
      </dgm:t>
    </dgm:pt>
    <dgm:pt modelId="{A0187B95-FC19-4F12-9AD2-5C27FEACE9FD}" type="parTrans" cxnId="{55867742-380E-44DE-A692-A98BE0A55C5C}">
      <dgm:prSet/>
      <dgm:spPr/>
      <dgm:t>
        <a:bodyPr/>
        <a:lstStyle/>
        <a:p>
          <a:endParaRPr lang="en-GB"/>
        </a:p>
      </dgm:t>
    </dgm:pt>
    <dgm:pt modelId="{44AF870C-DB29-4959-B3D0-730A5D111D17}" type="sibTrans" cxnId="{55867742-380E-44DE-A692-A98BE0A55C5C}">
      <dgm:prSet/>
      <dgm:spPr/>
      <dgm:t>
        <a:bodyPr/>
        <a:lstStyle/>
        <a:p>
          <a:endParaRPr lang="en-GB"/>
        </a:p>
      </dgm:t>
    </dgm:pt>
    <dgm:pt modelId="{98C95004-5F95-4171-9E81-B3A67C35F265}">
      <dgm:prSet phldrT="[Text]"/>
      <dgm:spPr/>
      <dgm:t>
        <a:bodyPr/>
        <a:lstStyle/>
        <a:p>
          <a:r>
            <a:rPr lang="en-GB"/>
            <a:t>Passion, Communication, Collaboration</a:t>
          </a:r>
        </a:p>
      </dgm:t>
    </dgm:pt>
    <dgm:pt modelId="{4532459E-CB4A-4EA0-9F47-39E767DD2CC7}" type="parTrans" cxnId="{6A0DD9EE-EB7B-4A2A-8388-E535006D3C9E}">
      <dgm:prSet/>
      <dgm:spPr/>
      <dgm:t>
        <a:bodyPr/>
        <a:lstStyle/>
        <a:p>
          <a:endParaRPr lang="en-GB"/>
        </a:p>
      </dgm:t>
    </dgm:pt>
    <dgm:pt modelId="{48485ED3-C335-4BDC-9FA6-99B3B2D4372A}" type="sibTrans" cxnId="{6A0DD9EE-EB7B-4A2A-8388-E535006D3C9E}">
      <dgm:prSet/>
      <dgm:spPr/>
      <dgm:t>
        <a:bodyPr/>
        <a:lstStyle/>
        <a:p>
          <a:endParaRPr lang="en-GB"/>
        </a:p>
      </dgm:t>
    </dgm:pt>
    <dgm:pt modelId="{70246263-FCCA-484E-A6FA-CCDEE7CCBE8C}">
      <dgm:prSet phldrT="[Text]"/>
      <dgm:spPr/>
      <dgm:t>
        <a:bodyPr/>
        <a:lstStyle/>
        <a:p>
          <a:r>
            <a:rPr lang="en-GB"/>
            <a:t>Trust/Psych Safety, Team Identity, Constructive Dialogue</a:t>
          </a:r>
        </a:p>
      </dgm:t>
    </dgm:pt>
    <dgm:pt modelId="{1E1BAC97-F479-41B5-8680-19FB020B212E}" type="parTrans" cxnId="{02ECA799-F98B-4B6D-B4AA-6FF9E4062707}">
      <dgm:prSet/>
      <dgm:spPr/>
      <dgm:t>
        <a:bodyPr/>
        <a:lstStyle/>
        <a:p>
          <a:endParaRPr lang="en-GB"/>
        </a:p>
      </dgm:t>
    </dgm:pt>
    <dgm:pt modelId="{547D0851-39A5-4B1D-AC76-E3039DCEDB4E}" type="sibTrans" cxnId="{02ECA799-F98B-4B6D-B4AA-6FF9E4062707}">
      <dgm:prSet/>
      <dgm:spPr/>
      <dgm:t>
        <a:bodyPr/>
        <a:lstStyle/>
        <a:p>
          <a:endParaRPr lang="en-GB"/>
        </a:p>
      </dgm:t>
    </dgm:pt>
    <dgm:pt modelId="{794AF3C0-784F-4D08-A43F-AA0C61AA0FD0}">
      <dgm:prSet phldrT="[Text]"/>
      <dgm:spPr/>
      <dgm:t>
        <a:bodyPr/>
        <a:lstStyle/>
        <a:p>
          <a:r>
            <a:rPr lang="en-GB"/>
            <a:t>Emotionally Intelligent Team Norms</a:t>
          </a:r>
        </a:p>
      </dgm:t>
    </dgm:pt>
    <dgm:pt modelId="{AA0F3715-582D-4C4C-B78D-0A1F639C62A7}" type="parTrans" cxnId="{F5FBDFD3-1F34-41B0-8F7D-036E34F6EE96}">
      <dgm:prSet/>
      <dgm:spPr/>
      <dgm:t>
        <a:bodyPr/>
        <a:lstStyle/>
        <a:p>
          <a:endParaRPr lang="en-GB"/>
        </a:p>
      </dgm:t>
    </dgm:pt>
    <dgm:pt modelId="{EA96C655-9A7C-4AFD-92AE-7239C79E2DA1}" type="sibTrans" cxnId="{F5FBDFD3-1F34-41B0-8F7D-036E34F6EE96}">
      <dgm:prSet/>
      <dgm:spPr/>
      <dgm:t>
        <a:bodyPr/>
        <a:lstStyle/>
        <a:p>
          <a:endParaRPr lang="en-GB"/>
        </a:p>
      </dgm:t>
    </dgm:pt>
    <dgm:pt modelId="{AF50F37E-2348-4133-9C82-A4CAF220AFE6}" type="pres">
      <dgm:prSet presAssocID="{04F39EF3-D3AA-4A9E-BADF-E3616CF83D4B}" presName="rootnode" presStyleCnt="0">
        <dgm:presLayoutVars>
          <dgm:chMax/>
          <dgm:chPref/>
          <dgm:dir/>
          <dgm:animLvl val="lvl"/>
        </dgm:presLayoutVars>
      </dgm:prSet>
      <dgm:spPr/>
    </dgm:pt>
    <dgm:pt modelId="{823EEFCF-F939-4039-9DBA-33FD16AAD29A}" type="pres">
      <dgm:prSet presAssocID="{6A399DEA-8384-4CCA-AA02-1BEE14CDD043}" presName="composite" presStyleCnt="0"/>
      <dgm:spPr/>
    </dgm:pt>
    <dgm:pt modelId="{AC87C94C-38A0-48D3-842B-3937B0696D4E}" type="pres">
      <dgm:prSet presAssocID="{6A399DEA-8384-4CCA-AA02-1BEE14CDD043}" presName="bentUpArrow1" presStyleLbl="alignImgPlace1" presStyleIdx="0" presStyleCnt="3" custAng="16200000" custFlipVert="0" custScaleX="93064" custScaleY="122799" custLinFactX="300000" custLinFactNeighborX="392666" custLinFactNeighborY="-35609"/>
      <dgm:spPr/>
    </dgm:pt>
    <dgm:pt modelId="{38AC9C33-BFBF-4827-BFA4-3DC475C5BC14}" type="pres">
      <dgm:prSet presAssocID="{6A399DEA-8384-4CCA-AA02-1BEE14CDD043}" presName="ParentText" presStyleLbl="node1" presStyleIdx="0" presStyleCnt="4" custScaleX="294877" custLinFactX="200000" custLinFactNeighborX="224321" custLinFactNeighborY="-42290">
        <dgm:presLayoutVars>
          <dgm:chMax val="1"/>
          <dgm:chPref val="1"/>
          <dgm:bulletEnabled val="1"/>
        </dgm:presLayoutVars>
      </dgm:prSet>
      <dgm:spPr/>
    </dgm:pt>
    <dgm:pt modelId="{C1691CAE-99BA-4858-AA17-E6E2491573FC}" type="pres">
      <dgm:prSet presAssocID="{6A399DEA-8384-4CCA-AA02-1BEE14CDD043}" presName="ChildText" presStyleLbl="revTx" presStyleIdx="0" presStyleCnt="3">
        <dgm:presLayoutVars>
          <dgm:chMax val="0"/>
          <dgm:chPref val="0"/>
          <dgm:bulletEnabled val="1"/>
        </dgm:presLayoutVars>
      </dgm:prSet>
      <dgm:spPr/>
    </dgm:pt>
    <dgm:pt modelId="{520EC00E-9D0C-4653-8400-6F9DCB54692D}" type="pres">
      <dgm:prSet presAssocID="{44AF870C-DB29-4959-B3D0-730A5D111D17}" presName="sibTrans" presStyleCnt="0"/>
      <dgm:spPr/>
    </dgm:pt>
    <dgm:pt modelId="{56BEBC6F-DA6A-4271-9444-BCE5273CFA95}" type="pres">
      <dgm:prSet presAssocID="{98C95004-5F95-4171-9E81-B3A67C35F265}" presName="composite" presStyleCnt="0"/>
      <dgm:spPr/>
    </dgm:pt>
    <dgm:pt modelId="{1729B22A-22C1-4BF2-9845-C0EA7C71D4B3}" type="pres">
      <dgm:prSet presAssocID="{98C95004-5F95-4171-9E81-B3A67C35F265}" presName="bentUpArrow1" presStyleLbl="alignImgPlace1" presStyleIdx="1" presStyleCnt="3" custAng="16200000" custFlipVert="0" custScaleX="101252" custScaleY="122820" custLinFactX="100000" custLinFactNeighborX="167098" custLinFactNeighborY="3622"/>
      <dgm:spPr/>
    </dgm:pt>
    <dgm:pt modelId="{685F3055-EA66-4E0D-A2FD-DA35F3CCE167}" type="pres">
      <dgm:prSet presAssocID="{98C95004-5F95-4171-9E81-B3A67C35F265}" presName="ParentText" presStyleLbl="node1" presStyleIdx="1" presStyleCnt="4" custScaleX="296476" custLinFactX="30299" custLinFactNeighborX="100000" custLinFactNeighborY="-19542">
        <dgm:presLayoutVars>
          <dgm:chMax val="1"/>
          <dgm:chPref val="1"/>
          <dgm:bulletEnabled val="1"/>
        </dgm:presLayoutVars>
      </dgm:prSet>
      <dgm:spPr/>
    </dgm:pt>
    <dgm:pt modelId="{558344A0-B12E-46E7-95C5-7C6A5C24AE24}" type="pres">
      <dgm:prSet presAssocID="{98C95004-5F95-4171-9E81-B3A67C35F265}" presName="ChildText" presStyleLbl="revTx" presStyleIdx="1" presStyleCnt="3">
        <dgm:presLayoutVars>
          <dgm:chMax val="0"/>
          <dgm:chPref val="0"/>
          <dgm:bulletEnabled val="1"/>
        </dgm:presLayoutVars>
      </dgm:prSet>
      <dgm:spPr/>
    </dgm:pt>
    <dgm:pt modelId="{1732FC98-D314-44FC-A355-4609781D8530}" type="pres">
      <dgm:prSet presAssocID="{48485ED3-C335-4BDC-9FA6-99B3B2D4372A}" presName="sibTrans" presStyleCnt="0"/>
      <dgm:spPr/>
    </dgm:pt>
    <dgm:pt modelId="{FC90B7E3-9E88-4EAF-B7EE-A7FFFB4B7CA3}" type="pres">
      <dgm:prSet presAssocID="{70246263-FCCA-484E-A6FA-CCDEE7CCBE8C}" presName="composite" presStyleCnt="0"/>
      <dgm:spPr/>
    </dgm:pt>
    <dgm:pt modelId="{D16ECDA6-E26E-42BF-81E0-3BAEDE853482}" type="pres">
      <dgm:prSet presAssocID="{70246263-FCCA-484E-A6FA-CCDEE7CCBE8C}" presName="bentUpArrow1" presStyleLbl="alignImgPlace1" presStyleIdx="2" presStyleCnt="3" custAng="16200000" custFlipVert="0" custScaleX="100862" custScaleY="118342" custLinFactX="-41800" custLinFactNeighborX="-100000" custLinFactNeighborY="32250"/>
      <dgm:spPr/>
    </dgm:pt>
    <dgm:pt modelId="{38694AA5-5BAB-40F6-AB65-1769939D5409}" type="pres">
      <dgm:prSet presAssocID="{70246263-FCCA-484E-A6FA-CCDEE7CCBE8C}" presName="ParentText" presStyleLbl="node1" presStyleIdx="2" presStyleCnt="4" custScaleX="294604" custLinFactX="-51876" custLinFactNeighborX="-100000" custLinFactNeighborY="11529">
        <dgm:presLayoutVars>
          <dgm:chMax val="1"/>
          <dgm:chPref val="1"/>
          <dgm:bulletEnabled val="1"/>
        </dgm:presLayoutVars>
      </dgm:prSet>
      <dgm:spPr/>
    </dgm:pt>
    <dgm:pt modelId="{37262729-7038-44EE-86D5-0F0DD8E40666}" type="pres">
      <dgm:prSet presAssocID="{70246263-FCCA-484E-A6FA-CCDEE7CCBE8C}" presName="ChildText" presStyleLbl="revTx" presStyleIdx="2" presStyleCnt="3">
        <dgm:presLayoutVars>
          <dgm:chMax val="0"/>
          <dgm:chPref val="0"/>
          <dgm:bulletEnabled val="1"/>
        </dgm:presLayoutVars>
      </dgm:prSet>
      <dgm:spPr/>
    </dgm:pt>
    <dgm:pt modelId="{054B8C40-5483-4948-A118-EE82B20F6027}" type="pres">
      <dgm:prSet presAssocID="{547D0851-39A5-4B1D-AC76-E3039DCEDB4E}" presName="sibTrans" presStyleCnt="0"/>
      <dgm:spPr/>
    </dgm:pt>
    <dgm:pt modelId="{558A04F6-B297-4203-8670-BCC3A9B70956}" type="pres">
      <dgm:prSet presAssocID="{794AF3C0-784F-4D08-A43F-AA0C61AA0FD0}" presName="composite" presStyleCnt="0"/>
      <dgm:spPr/>
    </dgm:pt>
    <dgm:pt modelId="{583AE7E0-871F-4FB1-B321-520EDB5605FF}" type="pres">
      <dgm:prSet presAssocID="{794AF3C0-784F-4D08-A43F-AA0C61AA0FD0}" presName="ParentText" presStyleLbl="node1" presStyleIdx="3" presStyleCnt="4" custScaleX="295056" custLinFactX="-200000" custLinFactNeighborX="-224300" custLinFactNeighborY="39443">
        <dgm:presLayoutVars>
          <dgm:chMax val="1"/>
          <dgm:chPref val="1"/>
          <dgm:bulletEnabled val="1"/>
        </dgm:presLayoutVars>
      </dgm:prSet>
      <dgm:spPr/>
    </dgm:pt>
  </dgm:ptLst>
  <dgm:cxnLst>
    <dgm:cxn modelId="{7F75E103-A2C4-4238-88C3-455092841A49}" type="presOf" srcId="{6A399DEA-8384-4CCA-AA02-1BEE14CDD043}" destId="{38AC9C33-BFBF-4827-BFA4-3DC475C5BC14}" srcOrd="0" destOrd="0" presId="urn:microsoft.com/office/officeart/2005/8/layout/StepDownProcess"/>
    <dgm:cxn modelId="{398C983D-2818-4386-A5A9-A6B2E55BD71B}" type="presOf" srcId="{98C95004-5F95-4171-9E81-B3A67C35F265}" destId="{685F3055-EA66-4E0D-A2FD-DA35F3CCE167}" srcOrd="0" destOrd="0" presId="urn:microsoft.com/office/officeart/2005/8/layout/StepDownProcess"/>
    <dgm:cxn modelId="{55867742-380E-44DE-A692-A98BE0A55C5C}" srcId="{04F39EF3-D3AA-4A9E-BADF-E3616CF83D4B}" destId="{6A399DEA-8384-4CCA-AA02-1BEE14CDD043}" srcOrd="0" destOrd="0" parTransId="{A0187B95-FC19-4F12-9AD2-5C27FEACE9FD}" sibTransId="{44AF870C-DB29-4959-B3D0-730A5D111D17}"/>
    <dgm:cxn modelId="{02ECA799-F98B-4B6D-B4AA-6FF9E4062707}" srcId="{04F39EF3-D3AA-4A9E-BADF-E3616CF83D4B}" destId="{70246263-FCCA-484E-A6FA-CCDEE7CCBE8C}" srcOrd="2" destOrd="0" parTransId="{1E1BAC97-F479-41B5-8680-19FB020B212E}" sibTransId="{547D0851-39A5-4B1D-AC76-E3039DCEDB4E}"/>
    <dgm:cxn modelId="{827C6B9E-5D02-4BD8-93FC-818593593887}" type="presOf" srcId="{794AF3C0-784F-4D08-A43F-AA0C61AA0FD0}" destId="{583AE7E0-871F-4FB1-B321-520EDB5605FF}" srcOrd="0" destOrd="0" presId="urn:microsoft.com/office/officeart/2005/8/layout/StepDownProcess"/>
    <dgm:cxn modelId="{7B4E0EC2-62CC-4742-8704-995159200C81}" type="presOf" srcId="{04F39EF3-D3AA-4A9E-BADF-E3616CF83D4B}" destId="{AF50F37E-2348-4133-9C82-A4CAF220AFE6}" srcOrd="0" destOrd="0" presId="urn:microsoft.com/office/officeart/2005/8/layout/StepDownProcess"/>
    <dgm:cxn modelId="{F5FBDFD3-1F34-41B0-8F7D-036E34F6EE96}" srcId="{04F39EF3-D3AA-4A9E-BADF-E3616CF83D4B}" destId="{794AF3C0-784F-4D08-A43F-AA0C61AA0FD0}" srcOrd="3" destOrd="0" parTransId="{AA0F3715-582D-4C4C-B78D-0A1F639C62A7}" sibTransId="{EA96C655-9A7C-4AFD-92AE-7239C79E2DA1}"/>
    <dgm:cxn modelId="{8CA760E2-D70D-4C8D-B8D4-FD615E7F8075}" type="presOf" srcId="{70246263-FCCA-484E-A6FA-CCDEE7CCBE8C}" destId="{38694AA5-5BAB-40F6-AB65-1769939D5409}" srcOrd="0" destOrd="0" presId="urn:microsoft.com/office/officeart/2005/8/layout/StepDownProcess"/>
    <dgm:cxn modelId="{6A0DD9EE-EB7B-4A2A-8388-E535006D3C9E}" srcId="{04F39EF3-D3AA-4A9E-BADF-E3616CF83D4B}" destId="{98C95004-5F95-4171-9E81-B3A67C35F265}" srcOrd="1" destOrd="0" parTransId="{4532459E-CB4A-4EA0-9F47-39E767DD2CC7}" sibTransId="{48485ED3-C335-4BDC-9FA6-99B3B2D4372A}"/>
    <dgm:cxn modelId="{6906964C-6786-44D8-B789-567A06A5CFC4}" type="presParOf" srcId="{AF50F37E-2348-4133-9C82-A4CAF220AFE6}" destId="{823EEFCF-F939-4039-9DBA-33FD16AAD29A}" srcOrd="0" destOrd="0" presId="urn:microsoft.com/office/officeart/2005/8/layout/StepDownProcess"/>
    <dgm:cxn modelId="{B270EAE4-EFFF-48DF-9556-E601893BA44F}" type="presParOf" srcId="{823EEFCF-F939-4039-9DBA-33FD16AAD29A}" destId="{AC87C94C-38A0-48D3-842B-3937B0696D4E}" srcOrd="0" destOrd="0" presId="urn:microsoft.com/office/officeart/2005/8/layout/StepDownProcess"/>
    <dgm:cxn modelId="{C1FC4D04-5098-4AAE-85F2-A3D3E42224EB}" type="presParOf" srcId="{823EEFCF-F939-4039-9DBA-33FD16AAD29A}" destId="{38AC9C33-BFBF-4827-BFA4-3DC475C5BC14}" srcOrd="1" destOrd="0" presId="urn:microsoft.com/office/officeart/2005/8/layout/StepDownProcess"/>
    <dgm:cxn modelId="{65BAA2DB-71A9-4DB2-B2C3-D84B9AA8AFCC}" type="presParOf" srcId="{823EEFCF-F939-4039-9DBA-33FD16AAD29A}" destId="{C1691CAE-99BA-4858-AA17-E6E2491573FC}" srcOrd="2" destOrd="0" presId="urn:microsoft.com/office/officeart/2005/8/layout/StepDownProcess"/>
    <dgm:cxn modelId="{BED415E3-D1C3-485B-8513-D163DA7A0259}" type="presParOf" srcId="{AF50F37E-2348-4133-9C82-A4CAF220AFE6}" destId="{520EC00E-9D0C-4653-8400-6F9DCB54692D}" srcOrd="1" destOrd="0" presId="urn:microsoft.com/office/officeart/2005/8/layout/StepDownProcess"/>
    <dgm:cxn modelId="{BD875292-0E21-4FDC-BB54-CEC981CCB4FA}" type="presParOf" srcId="{AF50F37E-2348-4133-9C82-A4CAF220AFE6}" destId="{56BEBC6F-DA6A-4271-9444-BCE5273CFA95}" srcOrd="2" destOrd="0" presId="urn:microsoft.com/office/officeart/2005/8/layout/StepDownProcess"/>
    <dgm:cxn modelId="{691C0120-9104-4CF1-BAAC-A64D8B72E3B2}" type="presParOf" srcId="{56BEBC6F-DA6A-4271-9444-BCE5273CFA95}" destId="{1729B22A-22C1-4BF2-9845-C0EA7C71D4B3}" srcOrd="0" destOrd="0" presId="urn:microsoft.com/office/officeart/2005/8/layout/StepDownProcess"/>
    <dgm:cxn modelId="{5F804F99-3FE1-4062-B4A5-1A43BC099494}" type="presParOf" srcId="{56BEBC6F-DA6A-4271-9444-BCE5273CFA95}" destId="{685F3055-EA66-4E0D-A2FD-DA35F3CCE167}" srcOrd="1" destOrd="0" presId="urn:microsoft.com/office/officeart/2005/8/layout/StepDownProcess"/>
    <dgm:cxn modelId="{A3981171-69FE-4BCF-805A-E84775CBCD39}" type="presParOf" srcId="{56BEBC6F-DA6A-4271-9444-BCE5273CFA95}" destId="{558344A0-B12E-46E7-95C5-7C6A5C24AE24}" srcOrd="2" destOrd="0" presId="urn:microsoft.com/office/officeart/2005/8/layout/StepDownProcess"/>
    <dgm:cxn modelId="{88BFB62C-BE82-4A5C-A101-25408DA168B0}" type="presParOf" srcId="{AF50F37E-2348-4133-9C82-A4CAF220AFE6}" destId="{1732FC98-D314-44FC-A355-4609781D8530}" srcOrd="3" destOrd="0" presId="urn:microsoft.com/office/officeart/2005/8/layout/StepDownProcess"/>
    <dgm:cxn modelId="{D6866201-CB0C-4478-9CF8-2B975F932AA9}" type="presParOf" srcId="{AF50F37E-2348-4133-9C82-A4CAF220AFE6}" destId="{FC90B7E3-9E88-4EAF-B7EE-A7FFFB4B7CA3}" srcOrd="4" destOrd="0" presId="urn:microsoft.com/office/officeart/2005/8/layout/StepDownProcess"/>
    <dgm:cxn modelId="{26545846-F6C9-4014-A78C-2751ADCA62AB}" type="presParOf" srcId="{FC90B7E3-9E88-4EAF-B7EE-A7FFFB4B7CA3}" destId="{D16ECDA6-E26E-42BF-81E0-3BAEDE853482}" srcOrd="0" destOrd="0" presId="urn:microsoft.com/office/officeart/2005/8/layout/StepDownProcess"/>
    <dgm:cxn modelId="{DF2AA807-B761-4936-9CAE-1B1964B10D96}" type="presParOf" srcId="{FC90B7E3-9E88-4EAF-B7EE-A7FFFB4B7CA3}" destId="{38694AA5-5BAB-40F6-AB65-1769939D5409}" srcOrd="1" destOrd="0" presId="urn:microsoft.com/office/officeart/2005/8/layout/StepDownProcess"/>
    <dgm:cxn modelId="{53F815E9-C3AA-4CE2-BD18-347F986A13AC}" type="presParOf" srcId="{FC90B7E3-9E88-4EAF-B7EE-A7FFFB4B7CA3}" destId="{37262729-7038-44EE-86D5-0F0DD8E40666}" srcOrd="2" destOrd="0" presId="urn:microsoft.com/office/officeart/2005/8/layout/StepDownProcess"/>
    <dgm:cxn modelId="{A934DAB4-C7D6-4D8B-ACC0-B445539B4F9B}" type="presParOf" srcId="{AF50F37E-2348-4133-9C82-A4CAF220AFE6}" destId="{054B8C40-5483-4948-A118-EE82B20F6027}" srcOrd="5" destOrd="0" presId="urn:microsoft.com/office/officeart/2005/8/layout/StepDownProcess"/>
    <dgm:cxn modelId="{7AA71183-0FC5-40AA-8B9D-D363971D7BBD}" type="presParOf" srcId="{AF50F37E-2348-4133-9C82-A4CAF220AFE6}" destId="{558A04F6-B297-4203-8670-BCC3A9B70956}" srcOrd="6" destOrd="0" presId="urn:microsoft.com/office/officeart/2005/8/layout/StepDownProcess"/>
    <dgm:cxn modelId="{076EDA2E-FE0C-4499-BF8B-AC5E55D97AB5}" type="presParOf" srcId="{558A04F6-B297-4203-8670-BCC3A9B70956}" destId="{583AE7E0-871F-4FB1-B321-520EDB5605FF}"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084AB-B0C5-4E45-B0A8-53AFCA0718AA}">
      <dsp:nvSpPr>
        <dsp:cNvPr id="0" name=""/>
        <dsp:cNvSpPr/>
      </dsp:nvSpPr>
      <dsp:spPr>
        <a:xfrm>
          <a:off x="1334491" y="591"/>
          <a:ext cx="1939399" cy="969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latin typeface="+mn-lt"/>
            </a:rPr>
            <a:t>Team Member</a:t>
          </a:r>
        </a:p>
      </dsp:txBody>
      <dsp:txXfrm>
        <a:off x="1362893" y="28993"/>
        <a:ext cx="1882595" cy="912895"/>
      </dsp:txXfrm>
    </dsp:sp>
    <dsp:sp modelId="{5611A2A5-E710-4EE8-AA40-6B753D4654D5}">
      <dsp:nvSpPr>
        <dsp:cNvPr id="0" name=""/>
        <dsp:cNvSpPr/>
      </dsp:nvSpPr>
      <dsp:spPr>
        <a:xfrm>
          <a:off x="1528431" y="970291"/>
          <a:ext cx="193939" cy="727274"/>
        </a:xfrm>
        <a:custGeom>
          <a:avLst/>
          <a:gdLst/>
          <a:ahLst/>
          <a:cxnLst/>
          <a:rect l="0" t="0" r="0" b="0"/>
          <a:pathLst>
            <a:path>
              <a:moveTo>
                <a:pt x="0" y="0"/>
              </a:moveTo>
              <a:lnTo>
                <a:pt x="0" y="727274"/>
              </a:lnTo>
              <a:lnTo>
                <a:pt x="193939" y="7272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2B8D94-1A2B-4E17-9F45-995F2727D548}">
      <dsp:nvSpPr>
        <dsp:cNvPr id="0" name=""/>
        <dsp:cNvSpPr/>
      </dsp:nvSpPr>
      <dsp:spPr>
        <a:xfrm>
          <a:off x="1722371" y="1212716"/>
          <a:ext cx="1551519" cy="9696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Understanding Members</a:t>
          </a:r>
        </a:p>
      </dsp:txBody>
      <dsp:txXfrm>
        <a:off x="1750773" y="1241118"/>
        <a:ext cx="1494715" cy="912895"/>
      </dsp:txXfrm>
    </dsp:sp>
    <dsp:sp modelId="{03CF1FE1-85B3-4241-83C0-A432780B1408}">
      <dsp:nvSpPr>
        <dsp:cNvPr id="0" name=""/>
        <dsp:cNvSpPr/>
      </dsp:nvSpPr>
      <dsp:spPr>
        <a:xfrm>
          <a:off x="1528431" y="970291"/>
          <a:ext cx="193939" cy="1939399"/>
        </a:xfrm>
        <a:custGeom>
          <a:avLst/>
          <a:gdLst/>
          <a:ahLst/>
          <a:cxnLst/>
          <a:rect l="0" t="0" r="0" b="0"/>
          <a:pathLst>
            <a:path>
              <a:moveTo>
                <a:pt x="0" y="0"/>
              </a:moveTo>
              <a:lnTo>
                <a:pt x="0" y="1939399"/>
              </a:lnTo>
              <a:lnTo>
                <a:pt x="193939" y="19393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CE96C9-F646-4110-92CF-9409D2054EFE}">
      <dsp:nvSpPr>
        <dsp:cNvPr id="0" name=""/>
        <dsp:cNvSpPr/>
      </dsp:nvSpPr>
      <dsp:spPr>
        <a:xfrm>
          <a:off x="1722371" y="2424841"/>
          <a:ext cx="1551519" cy="9696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Managing Member Behaviour</a:t>
          </a:r>
        </a:p>
      </dsp:txBody>
      <dsp:txXfrm>
        <a:off x="1750773" y="2453243"/>
        <a:ext cx="1494715" cy="912895"/>
      </dsp:txXfrm>
    </dsp:sp>
    <dsp:sp modelId="{B6F5D750-63BE-4304-9D67-89AE50122B88}">
      <dsp:nvSpPr>
        <dsp:cNvPr id="0" name=""/>
        <dsp:cNvSpPr/>
      </dsp:nvSpPr>
      <dsp:spPr>
        <a:xfrm>
          <a:off x="3748346" y="0"/>
          <a:ext cx="1939399" cy="969699"/>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t>Team</a:t>
          </a:r>
        </a:p>
      </dsp:txBody>
      <dsp:txXfrm>
        <a:off x="3776748" y="28402"/>
        <a:ext cx="1882595" cy="912895"/>
      </dsp:txXfrm>
    </dsp:sp>
    <dsp:sp modelId="{D3B22EC7-C2B0-4F59-8A4F-0941D8E1C45B}">
      <dsp:nvSpPr>
        <dsp:cNvPr id="0" name=""/>
        <dsp:cNvSpPr/>
      </dsp:nvSpPr>
      <dsp:spPr>
        <a:xfrm>
          <a:off x="3942285" y="969699"/>
          <a:ext cx="204335" cy="727866"/>
        </a:xfrm>
        <a:custGeom>
          <a:avLst/>
          <a:gdLst/>
          <a:ahLst/>
          <a:cxnLst/>
          <a:rect l="0" t="0" r="0" b="0"/>
          <a:pathLst>
            <a:path>
              <a:moveTo>
                <a:pt x="0" y="0"/>
              </a:moveTo>
              <a:lnTo>
                <a:pt x="0" y="727866"/>
              </a:lnTo>
              <a:lnTo>
                <a:pt x="204335" y="727866"/>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A63832A-5788-44DA-8B19-742FBBEAB3DE}">
      <dsp:nvSpPr>
        <dsp:cNvPr id="0" name=""/>
        <dsp:cNvSpPr/>
      </dsp:nvSpPr>
      <dsp:spPr>
        <a:xfrm>
          <a:off x="4146621" y="1212716"/>
          <a:ext cx="1551519" cy="969699"/>
        </a:xfrm>
        <a:prstGeom prst="roundRect">
          <a:avLst>
            <a:gd name="adj" fmla="val 10000"/>
          </a:avLst>
        </a:prstGeom>
        <a:solidFill>
          <a:schemeClr val="lt1">
            <a:alpha val="90000"/>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Understanding the Team</a:t>
          </a:r>
        </a:p>
      </dsp:txBody>
      <dsp:txXfrm>
        <a:off x="4175023" y="1241118"/>
        <a:ext cx="1494715" cy="912895"/>
      </dsp:txXfrm>
    </dsp:sp>
    <dsp:sp modelId="{D7BBDFC5-1EC9-4889-B19E-029EF0CC22E9}">
      <dsp:nvSpPr>
        <dsp:cNvPr id="0" name=""/>
        <dsp:cNvSpPr/>
      </dsp:nvSpPr>
      <dsp:spPr>
        <a:xfrm>
          <a:off x="3942285" y="969699"/>
          <a:ext cx="204335" cy="1939991"/>
        </a:xfrm>
        <a:custGeom>
          <a:avLst/>
          <a:gdLst/>
          <a:ahLst/>
          <a:cxnLst/>
          <a:rect l="0" t="0" r="0" b="0"/>
          <a:pathLst>
            <a:path>
              <a:moveTo>
                <a:pt x="0" y="0"/>
              </a:moveTo>
              <a:lnTo>
                <a:pt x="0" y="1939991"/>
              </a:lnTo>
              <a:lnTo>
                <a:pt x="204335" y="1939991"/>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D1968D8C-D020-4955-9DE7-A06E33CC3761}">
      <dsp:nvSpPr>
        <dsp:cNvPr id="0" name=""/>
        <dsp:cNvSpPr/>
      </dsp:nvSpPr>
      <dsp:spPr>
        <a:xfrm>
          <a:off x="4146621" y="2424841"/>
          <a:ext cx="1551519" cy="969699"/>
        </a:xfrm>
        <a:prstGeom prst="roundRect">
          <a:avLst>
            <a:gd name="adj" fmla="val 10000"/>
          </a:avLst>
        </a:prstGeom>
        <a:solidFill>
          <a:schemeClr val="lt1">
            <a:alpha val="90000"/>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Managing Team Behaviour</a:t>
          </a:r>
        </a:p>
      </dsp:txBody>
      <dsp:txXfrm>
        <a:off x="4175023" y="2453243"/>
        <a:ext cx="1494715" cy="912895"/>
      </dsp:txXfrm>
    </dsp:sp>
    <dsp:sp modelId="{E23FE597-69DE-4950-AC3E-9AE20D270084}">
      <dsp:nvSpPr>
        <dsp:cNvPr id="0" name=""/>
        <dsp:cNvSpPr/>
      </dsp:nvSpPr>
      <dsp:spPr>
        <a:xfrm>
          <a:off x="6182990" y="591"/>
          <a:ext cx="1939399" cy="969699"/>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t>External</a:t>
          </a:r>
        </a:p>
      </dsp:txBody>
      <dsp:txXfrm>
        <a:off x="6211392" y="28993"/>
        <a:ext cx="1882595" cy="912895"/>
      </dsp:txXfrm>
    </dsp:sp>
    <dsp:sp modelId="{93CFB014-C699-44A3-8068-D83B55C28F8C}">
      <dsp:nvSpPr>
        <dsp:cNvPr id="0" name=""/>
        <dsp:cNvSpPr/>
      </dsp:nvSpPr>
      <dsp:spPr>
        <a:xfrm>
          <a:off x="6376930" y="970291"/>
          <a:ext cx="193939" cy="727274"/>
        </a:xfrm>
        <a:custGeom>
          <a:avLst/>
          <a:gdLst/>
          <a:ahLst/>
          <a:cxnLst/>
          <a:rect l="0" t="0" r="0" b="0"/>
          <a:pathLst>
            <a:path>
              <a:moveTo>
                <a:pt x="0" y="0"/>
              </a:moveTo>
              <a:lnTo>
                <a:pt x="0" y="727274"/>
              </a:lnTo>
              <a:lnTo>
                <a:pt x="193939" y="727274"/>
              </a:lnTo>
            </a:path>
          </a:pathLst>
        </a:custGeom>
        <a:noFill/>
        <a:ln w="12700" cap="flat" cmpd="sng" algn="ctr">
          <a:solidFill>
            <a:srgbClr val="00B0F0"/>
          </a:solidFill>
          <a:prstDash val="solid"/>
          <a:miter lim="800000"/>
        </a:ln>
        <a:effectLst/>
      </dsp:spPr>
      <dsp:style>
        <a:lnRef idx="2">
          <a:scrgbClr r="0" g="0" b="0"/>
        </a:lnRef>
        <a:fillRef idx="0">
          <a:scrgbClr r="0" g="0" b="0"/>
        </a:fillRef>
        <a:effectRef idx="0">
          <a:scrgbClr r="0" g="0" b="0"/>
        </a:effectRef>
        <a:fontRef idx="minor"/>
      </dsp:style>
    </dsp:sp>
    <dsp:sp modelId="{B94C17FA-44F0-48C8-8E0D-7CCDB6F71543}">
      <dsp:nvSpPr>
        <dsp:cNvPr id="0" name=""/>
        <dsp:cNvSpPr/>
      </dsp:nvSpPr>
      <dsp:spPr>
        <a:xfrm>
          <a:off x="6570870" y="1212716"/>
          <a:ext cx="1551519" cy="969699"/>
        </a:xfrm>
        <a:prstGeom prst="roundRect">
          <a:avLst>
            <a:gd name="adj" fmla="val 10000"/>
          </a:avLst>
        </a:prstGeom>
        <a:solidFill>
          <a:schemeClr val="lt1">
            <a:alpha val="90000"/>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Understanding Stakeholders</a:t>
          </a:r>
        </a:p>
      </dsp:txBody>
      <dsp:txXfrm>
        <a:off x="6599272" y="1241118"/>
        <a:ext cx="1494715" cy="912895"/>
      </dsp:txXfrm>
    </dsp:sp>
    <dsp:sp modelId="{FF748F59-C044-4708-ADEB-D744C5B21E0A}">
      <dsp:nvSpPr>
        <dsp:cNvPr id="0" name=""/>
        <dsp:cNvSpPr/>
      </dsp:nvSpPr>
      <dsp:spPr>
        <a:xfrm>
          <a:off x="6376930" y="970291"/>
          <a:ext cx="193939" cy="1939399"/>
        </a:xfrm>
        <a:custGeom>
          <a:avLst/>
          <a:gdLst/>
          <a:ahLst/>
          <a:cxnLst/>
          <a:rect l="0" t="0" r="0" b="0"/>
          <a:pathLst>
            <a:path>
              <a:moveTo>
                <a:pt x="0" y="0"/>
              </a:moveTo>
              <a:lnTo>
                <a:pt x="0" y="1939399"/>
              </a:lnTo>
              <a:lnTo>
                <a:pt x="193939" y="1939399"/>
              </a:lnTo>
            </a:path>
          </a:pathLst>
        </a:custGeom>
        <a:noFill/>
        <a:ln w="12700" cap="flat" cmpd="sng" algn="ctr">
          <a:solidFill>
            <a:srgbClr val="0094D5"/>
          </a:solidFill>
          <a:prstDash val="solid"/>
          <a:miter lim="800000"/>
        </a:ln>
        <a:effectLst/>
      </dsp:spPr>
      <dsp:style>
        <a:lnRef idx="2">
          <a:scrgbClr r="0" g="0" b="0"/>
        </a:lnRef>
        <a:fillRef idx="0">
          <a:scrgbClr r="0" g="0" b="0"/>
        </a:fillRef>
        <a:effectRef idx="0">
          <a:scrgbClr r="0" g="0" b="0"/>
        </a:effectRef>
        <a:fontRef idx="minor"/>
      </dsp:style>
    </dsp:sp>
    <dsp:sp modelId="{90F72CF4-224F-4AF1-9A80-769EBCA3219B}">
      <dsp:nvSpPr>
        <dsp:cNvPr id="0" name=""/>
        <dsp:cNvSpPr/>
      </dsp:nvSpPr>
      <dsp:spPr>
        <a:xfrm>
          <a:off x="6570870" y="2424841"/>
          <a:ext cx="1551519" cy="969699"/>
        </a:xfrm>
        <a:prstGeom prst="roundRect">
          <a:avLst>
            <a:gd name="adj" fmla="val 10000"/>
          </a:avLst>
        </a:prstGeom>
        <a:solidFill>
          <a:schemeClr val="lt1">
            <a:alpha val="90000"/>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Managing Stakeholders</a:t>
          </a:r>
        </a:p>
      </dsp:txBody>
      <dsp:txXfrm>
        <a:off x="6599272" y="2453243"/>
        <a:ext cx="1494715" cy="912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50762-275E-4157-8539-1E20D57D02C4}">
      <dsp:nvSpPr>
        <dsp:cNvPr id="0" name=""/>
        <dsp:cNvSpPr/>
      </dsp:nvSpPr>
      <dsp:spPr>
        <a:xfrm>
          <a:off x="3518130" y="0"/>
          <a:ext cx="5277196" cy="137270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Font typeface="+mj-lt"/>
            <a:buAutoNum type="arabicPeriod"/>
          </a:pPr>
          <a:r>
            <a:rPr lang="en-GB" sz="1600" kern="1200"/>
            <a:t>Understand Team Members</a:t>
          </a:r>
        </a:p>
        <a:p>
          <a:pPr marL="171450" lvl="1" indent="-171450" algn="l" defTabSz="711200">
            <a:lnSpc>
              <a:spcPct val="90000"/>
            </a:lnSpc>
            <a:spcBef>
              <a:spcPct val="0"/>
            </a:spcBef>
            <a:spcAft>
              <a:spcPct val="15000"/>
            </a:spcAft>
            <a:buFont typeface="+mj-lt"/>
            <a:buAutoNum type="arabicPeriod"/>
          </a:pPr>
          <a:r>
            <a:rPr lang="en-GB" sz="1600" kern="1200"/>
            <a:t>Address Unacceptable </a:t>
          </a:r>
          <a:r>
            <a:rPr lang="en-GB" sz="1600" kern="1200" err="1"/>
            <a:t>Behavior</a:t>
          </a:r>
          <a:endParaRPr lang="en-GB" sz="1600" kern="1200"/>
        </a:p>
        <a:p>
          <a:pPr marL="171450" lvl="1" indent="-171450" algn="l" defTabSz="711200">
            <a:lnSpc>
              <a:spcPct val="90000"/>
            </a:lnSpc>
            <a:spcBef>
              <a:spcPct val="0"/>
            </a:spcBef>
            <a:spcAft>
              <a:spcPct val="15000"/>
            </a:spcAft>
            <a:buFont typeface="+mj-lt"/>
            <a:buAutoNum type="arabicPeriod"/>
          </a:pPr>
          <a:r>
            <a:rPr lang="en-GB" sz="1600" kern="1200"/>
            <a:t>Demonstrate Caring</a:t>
          </a:r>
        </a:p>
      </dsp:txBody>
      <dsp:txXfrm>
        <a:off x="3518130" y="171588"/>
        <a:ext cx="4762432" cy="1029529"/>
      </dsp:txXfrm>
    </dsp:sp>
    <dsp:sp modelId="{E43A1EBA-2922-4DEE-B4CD-58373CEE4D1A}">
      <dsp:nvSpPr>
        <dsp:cNvPr id="0" name=""/>
        <dsp:cNvSpPr/>
      </dsp:nvSpPr>
      <dsp:spPr>
        <a:xfrm>
          <a:off x="0" y="0"/>
          <a:ext cx="3518130" cy="13727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GB" sz="4600" kern="1200"/>
            <a:t>INDIVIDUAL</a:t>
          </a:r>
        </a:p>
      </dsp:txBody>
      <dsp:txXfrm>
        <a:off x="67010" y="67010"/>
        <a:ext cx="3384110" cy="1238685"/>
      </dsp:txXfrm>
    </dsp:sp>
    <dsp:sp modelId="{BB0FAE0C-74ED-4D65-A930-235E9107F649}">
      <dsp:nvSpPr>
        <dsp:cNvPr id="0" name=""/>
        <dsp:cNvSpPr/>
      </dsp:nvSpPr>
      <dsp:spPr>
        <a:xfrm>
          <a:off x="3518130" y="1509976"/>
          <a:ext cx="5277196" cy="137270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Font typeface="+mj-lt"/>
            <a:buAutoNum type="arabicPeriod" startAt="4"/>
          </a:pPr>
          <a:r>
            <a:rPr lang="en-GB" sz="1600" kern="1200"/>
            <a:t>Review the Team</a:t>
          </a:r>
        </a:p>
        <a:p>
          <a:pPr marL="171450" lvl="1" indent="-171450" algn="l" defTabSz="711200">
            <a:lnSpc>
              <a:spcPct val="90000"/>
            </a:lnSpc>
            <a:spcBef>
              <a:spcPct val="0"/>
            </a:spcBef>
            <a:spcAft>
              <a:spcPct val="15000"/>
            </a:spcAft>
            <a:buFont typeface="+mj-lt"/>
            <a:buAutoNum type="arabicPeriod" startAt="4"/>
          </a:pPr>
          <a:r>
            <a:rPr lang="en-GB" sz="1600" kern="1200"/>
            <a:t>Support Expression</a:t>
          </a:r>
        </a:p>
        <a:p>
          <a:pPr marL="171450" lvl="1" indent="-171450" algn="l" defTabSz="711200">
            <a:lnSpc>
              <a:spcPct val="90000"/>
            </a:lnSpc>
            <a:spcBef>
              <a:spcPct val="0"/>
            </a:spcBef>
            <a:spcAft>
              <a:spcPct val="15000"/>
            </a:spcAft>
            <a:buFont typeface="+mj-lt"/>
            <a:buAutoNum type="arabicPeriod" startAt="4"/>
          </a:pPr>
          <a:r>
            <a:rPr lang="en-GB" sz="1600" kern="1200"/>
            <a:t>Build Optimism</a:t>
          </a:r>
        </a:p>
        <a:p>
          <a:pPr marL="171450" lvl="1" indent="-171450" algn="l" defTabSz="711200">
            <a:lnSpc>
              <a:spcPct val="90000"/>
            </a:lnSpc>
            <a:spcBef>
              <a:spcPct val="0"/>
            </a:spcBef>
            <a:spcAft>
              <a:spcPct val="15000"/>
            </a:spcAft>
            <a:buFont typeface="+mj-lt"/>
            <a:buAutoNum type="arabicPeriod" startAt="4"/>
          </a:pPr>
          <a:r>
            <a:rPr lang="en-GB" sz="1600" kern="1200"/>
            <a:t>Solve Problems Proactively</a:t>
          </a:r>
        </a:p>
      </dsp:txBody>
      <dsp:txXfrm>
        <a:off x="3518130" y="1681564"/>
        <a:ext cx="4762432" cy="1029529"/>
      </dsp:txXfrm>
    </dsp:sp>
    <dsp:sp modelId="{8246BC6D-81D5-4C00-AA03-64828B647C14}">
      <dsp:nvSpPr>
        <dsp:cNvPr id="0" name=""/>
        <dsp:cNvSpPr/>
      </dsp:nvSpPr>
      <dsp:spPr>
        <a:xfrm>
          <a:off x="0" y="1509976"/>
          <a:ext cx="3518130" cy="1372705"/>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GB" sz="4600" kern="1200"/>
            <a:t>TEAM</a:t>
          </a:r>
        </a:p>
      </dsp:txBody>
      <dsp:txXfrm>
        <a:off x="67010" y="1576986"/>
        <a:ext cx="3384110" cy="1238685"/>
      </dsp:txXfrm>
    </dsp:sp>
    <dsp:sp modelId="{CEC3C0E1-4D97-4EA3-B8F6-BA5C62A57518}">
      <dsp:nvSpPr>
        <dsp:cNvPr id="0" name=""/>
        <dsp:cNvSpPr/>
      </dsp:nvSpPr>
      <dsp:spPr>
        <a:xfrm>
          <a:off x="3518130" y="3019953"/>
          <a:ext cx="5277196" cy="137270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Font typeface="+mj-lt"/>
            <a:buAutoNum type="arabicPeriod" startAt="8"/>
          </a:pPr>
          <a:r>
            <a:rPr lang="en-GB" sz="1600" kern="1200"/>
            <a:t>Understand Team Context</a:t>
          </a:r>
        </a:p>
        <a:p>
          <a:pPr marL="171450" lvl="1" indent="-171450" algn="l" defTabSz="711200">
            <a:lnSpc>
              <a:spcPct val="90000"/>
            </a:lnSpc>
            <a:spcBef>
              <a:spcPct val="0"/>
            </a:spcBef>
            <a:spcAft>
              <a:spcPct val="15000"/>
            </a:spcAft>
            <a:buFont typeface="+mj-lt"/>
            <a:buAutoNum type="arabicPeriod" startAt="8"/>
          </a:pPr>
          <a:r>
            <a:rPr lang="en-GB" sz="1600" kern="1200"/>
            <a:t>Build External Relationships</a:t>
          </a:r>
        </a:p>
      </dsp:txBody>
      <dsp:txXfrm>
        <a:off x="3518130" y="3191541"/>
        <a:ext cx="4762432" cy="1029529"/>
      </dsp:txXfrm>
    </dsp:sp>
    <dsp:sp modelId="{7D7C68CD-9917-4B3D-875D-DE89E3E64077}">
      <dsp:nvSpPr>
        <dsp:cNvPr id="0" name=""/>
        <dsp:cNvSpPr/>
      </dsp:nvSpPr>
      <dsp:spPr>
        <a:xfrm>
          <a:off x="0" y="3019953"/>
          <a:ext cx="3518130" cy="1372705"/>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GB" sz="4600" kern="1200"/>
            <a:t>EXTERNAL</a:t>
          </a:r>
        </a:p>
      </dsp:txBody>
      <dsp:txXfrm>
        <a:off x="67010" y="3086963"/>
        <a:ext cx="3384110" cy="1238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7C94C-38A0-48D3-842B-3937B0696D4E}">
      <dsp:nvSpPr>
        <dsp:cNvPr id="0" name=""/>
        <dsp:cNvSpPr/>
      </dsp:nvSpPr>
      <dsp:spPr>
        <a:xfrm>
          <a:off x="6256522" y="780092"/>
          <a:ext cx="793427" cy="68456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AC9C33-BFBF-4827-BFA4-3DC475C5BC14}">
      <dsp:nvSpPr>
        <dsp:cNvPr id="0" name=""/>
        <dsp:cNvSpPr/>
      </dsp:nvSpPr>
      <dsp:spPr>
        <a:xfrm>
          <a:off x="4619305" y="0"/>
          <a:ext cx="3207330"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Efficiency, Better Decisions, Innovation, Higher Performance</a:t>
          </a:r>
        </a:p>
      </dsp:txBody>
      <dsp:txXfrm>
        <a:off x="4656477" y="37172"/>
        <a:ext cx="3132986" cy="686999"/>
      </dsp:txXfrm>
    </dsp:sp>
    <dsp:sp modelId="{C1691CAE-99BA-4858-AA17-E6E2491573FC}">
      <dsp:nvSpPr>
        <dsp:cNvPr id="0" name=""/>
        <dsp:cNvSpPr/>
      </dsp:nvSpPr>
      <dsp:spPr>
        <a:xfrm>
          <a:off x="2151540" y="341034"/>
          <a:ext cx="791077" cy="615351"/>
        </a:xfrm>
        <a:prstGeom prst="rect">
          <a:avLst/>
        </a:prstGeom>
        <a:noFill/>
        <a:ln>
          <a:noFill/>
        </a:ln>
        <a:effectLst/>
      </dsp:spPr>
      <dsp:style>
        <a:lnRef idx="0">
          <a:scrgbClr r="0" g="0" b="0"/>
        </a:lnRef>
        <a:fillRef idx="0">
          <a:scrgbClr r="0" g="0" b="0"/>
        </a:fillRef>
        <a:effectRef idx="0">
          <a:scrgbClr r="0" g="0" b="0"/>
        </a:effectRef>
        <a:fontRef idx="minor"/>
      </dsp:style>
    </dsp:sp>
    <dsp:sp modelId="{1729B22A-22C1-4BF2-9845-C0EA7C71D4B3}">
      <dsp:nvSpPr>
        <dsp:cNvPr id="0" name=""/>
        <dsp:cNvSpPr/>
      </dsp:nvSpPr>
      <dsp:spPr>
        <a:xfrm>
          <a:off x="4674260" y="1932351"/>
          <a:ext cx="793563" cy="74479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5F3055-EA66-4E0D-A2FD-DA35F3CCE167}">
      <dsp:nvSpPr>
        <dsp:cNvPr id="0" name=""/>
        <dsp:cNvSpPr/>
      </dsp:nvSpPr>
      <dsp:spPr>
        <a:xfrm>
          <a:off x="2960793" y="1048535"/>
          <a:ext cx="3224722"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Passion, Communication, Collaboration</a:t>
          </a:r>
        </a:p>
      </dsp:txBody>
      <dsp:txXfrm>
        <a:off x="2997965" y="1085707"/>
        <a:ext cx="3150378" cy="686999"/>
      </dsp:txXfrm>
    </dsp:sp>
    <dsp:sp modelId="{558344A0-B12E-46E7-95C5-7C6A5C24AE24}">
      <dsp:nvSpPr>
        <dsp:cNvPr id="0" name=""/>
        <dsp:cNvSpPr/>
      </dsp:nvSpPr>
      <dsp:spPr>
        <a:xfrm>
          <a:off x="3699755" y="1269928"/>
          <a:ext cx="791077" cy="615351"/>
        </a:xfrm>
        <a:prstGeom prst="rect">
          <a:avLst/>
        </a:prstGeom>
        <a:noFill/>
        <a:ln>
          <a:noFill/>
        </a:ln>
        <a:effectLst/>
      </dsp:spPr>
      <dsp:style>
        <a:lnRef idx="0">
          <a:scrgbClr r="0" g="0" b="0"/>
        </a:lnRef>
        <a:fillRef idx="0">
          <a:scrgbClr r="0" g="0" b="0"/>
        </a:fillRef>
        <a:effectRef idx="0">
          <a:scrgbClr r="0" g="0" b="0"/>
        </a:effectRef>
        <a:fontRef idx="minor"/>
      </dsp:style>
    </dsp:sp>
    <dsp:sp modelId="{D16ECDA6-E26E-42BF-81E0-3BAEDE853482}">
      <dsp:nvSpPr>
        <dsp:cNvPr id="0" name=""/>
        <dsp:cNvSpPr/>
      </dsp:nvSpPr>
      <dsp:spPr>
        <a:xfrm>
          <a:off x="3210278" y="3047718"/>
          <a:ext cx="764630" cy="74192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694AA5-5BAB-40F6-AB65-1769939D5409}">
      <dsp:nvSpPr>
        <dsp:cNvPr id="0" name=""/>
        <dsp:cNvSpPr/>
      </dsp:nvSpPr>
      <dsp:spPr>
        <a:xfrm>
          <a:off x="1431139" y="2214055"/>
          <a:ext cx="3204360"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Trust/Psych Safety, Team Identity, Constructive Dialogue</a:t>
          </a:r>
        </a:p>
      </dsp:txBody>
      <dsp:txXfrm>
        <a:off x="1468311" y="2251227"/>
        <a:ext cx="3130016" cy="686999"/>
      </dsp:txXfrm>
    </dsp:sp>
    <dsp:sp modelId="{37262729-7038-44EE-86D5-0F0DD8E40666}">
      <dsp:nvSpPr>
        <dsp:cNvPr id="0" name=""/>
        <dsp:cNvSpPr/>
      </dsp:nvSpPr>
      <dsp:spPr>
        <a:xfrm>
          <a:off x="5229093" y="2198891"/>
          <a:ext cx="791077" cy="615351"/>
        </a:xfrm>
        <a:prstGeom prst="rect">
          <a:avLst/>
        </a:prstGeom>
        <a:noFill/>
        <a:ln>
          <a:noFill/>
        </a:ln>
        <a:effectLst/>
      </dsp:spPr>
      <dsp:style>
        <a:lnRef idx="0">
          <a:scrgbClr r="0" g="0" b="0"/>
        </a:lnRef>
        <a:fillRef idx="0">
          <a:scrgbClr r="0" g="0" b="0"/>
        </a:fillRef>
        <a:effectRef idx="0">
          <a:scrgbClr r="0" g="0" b="0"/>
        </a:effectRef>
        <a:fontRef idx="minor"/>
      </dsp:style>
    </dsp:sp>
    <dsp:sp modelId="{583AE7E0-871F-4FB1-B321-520EDB5605FF}">
      <dsp:nvSpPr>
        <dsp:cNvPr id="0" name=""/>
        <dsp:cNvSpPr/>
      </dsp:nvSpPr>
      <dsp:spPr>
        <a:xfrm>
          <a:off x="7545" y="3309198"/>
          <a:ext cx="3209277"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Emotionally Intelligent Team Norms</a:t>
          </a:r>
        </a:p>
      </dsp:txBody>
      <dsp:txXfrm>
        <a:off x="44717" y="3346370"/>
        <a:ext cx="3134933" cy="686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7C94C-38A0-48D3-842B-3937B0696D4E}">
      <dsp:nvSpPr>
        <dsp:cNvPr id="0" name=""/>
        <dsp:cNvSpPr/>
      </dsp:nvSpPr>
      <dsp:spPr>
        <a:xfrm>
          <a:off x="6256522" y="780092"/>
          <a:ext cx="793427" cy="68456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AC9C33-BFBF-4827-BFA4-3DC475C5BC14}">
      <dsp:nvSpPr>
        <dsp:cNvPr id="0" name=""/>
        <dsp:cNvSpPr/>
      </dsp:nvSpPr>
      <dsp:spPr>
        <a:xfrm>
          <a:off x="4619305" y="0"/>
          <a:ext cx="3207330"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Efficiency, Better Decisions, Innovation, Higher Performance</a:t>
          </a:r>
        </a:p>
      </dsp:txBody>
      <dsp:txXfrm>
        <a:off x="4656477" y="37172"/>
        <a:ext cx="3132986" cy="686999"/>
      </dsp:txXfrm>
    </dsp:sp>
    <dsp:sp modelId="{C1691CAE-99BA-4858-AA17-E6E2491573FC}">
      <dsp:nvSpPr>
        <dsp:cNvPr id="0" name=""/>
        <dsp:cNvSpPr/>
      </dsp:nvSpPr>
      <dsp:spPr>
        <a:xfrm>
          <a:off x="2151540" y="341034"/>
          <a:ext cx="791077" cy="615351"/>
        </a:xfrm>
        <a:prstGeom prst="rect">
          <a:avLst/>
        </a:prstGeom>
        <a:noFill/>
        <a:ln>
          <a:noFill/>
        </a:ln>
        <a:effectLst/>
      </dsp:spPr>
      <dsp:style>
        <a:lnRef idx="0">
          <a:scrgbClr r="0" g="0" b="0"/>
        </a:lnRef>
        <a:fillRef idx="0">
          <a:scrgbClr r="0" g="0" b="0"/>
        </a:fillRef>
        <a:effectRef idx="0">
          <a:scrgbClr r="0" g="0" b="0"/>
        </a:effectRef>
        <a:fontRef idx="minor"/>
      </dsp:style>
    </dsp:sp>
    <dsp:sp modelId="{1729B22A-22C1-4BF2-9845-C0EA7C71D4B3}">
      <dsp:nvSpPr>
        <dsp:cNvPr id="0" name=""/>
        <dsp:cNvSpPr/>
      </dsp:nvSpPr>
      <dsp:spPr>
        <a:xfrm>
          <a:off x="4674260" y="1932351"/>
          <a:ext cx="793563" cy="74479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5F3055-EA66-4E0D-A2FD-DA35F3CCE167}">
      <dsp:nvSpPr>
        <dsp:cNvPr id="0" name=""/>
        <dsp:cNvSpPr/>
      </dsp:nvSpPr>
      <dsp:spPr>
        <a:xfrm>
          <a:off x="2960793" y="1048535"/>
          <a:ext cx="3224722"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Passion, Communication, Collaboration</a:t>
          </a:r>
        </a:p>
      </dsp:txBody>
      <dsp:txXfrm>
        <a:off x="2997965" y="1085707"/>
        <a:ext cx="3150378" cy="686999"/>
      </dsp:txXfrm>
    </dsp:sp>
    <dsp:sp modelId="{558344A0-B12E-46E7-95C5-7C6A5C24AE24}">
      <dsp:nvSpPr>
        <dsp:cNvPr id="0" name=""/>
        <dsp:cNvSpPr/>
      </dsp:nvSpPr>
      <dsp:spPr>
        <a:xfrm>
          <a:off x="3699755" y="1269928"/>
          <a:ext cx="791077" cy="615351"/>
        </a:xfrm>
        <a:prstGeom prst="rect">
          <a:avLst/>
        </a:prstGeom>
        <a:noFill/>
        <a:ln>
          <a:noFill/>
        </a:ln>
        <a:effectLst/>
      </dsp:spPr>
      <dsp:style>
        <a:lnRef idx="0">
          <a:scrgbClr r="0" g="0" b="0"/>
        </a:lnRef>
        <a:fillRef idx="0">
          <a:scrgbClr r="0" g="0" b="0"/>
        </a:fillRef>
        <a:effectRef idx="0">
          <a:scrgbClr r="0" g="0" b="0"/>
        </a:effectRef>
        <a:fontRef idx="minor"/>
      </dsp:style>
    </dsp:sp>
    <dsp:sp modelId="{D16ECDA6-E26E-42BF-81E0-3BAEDE853482}">
      <dsp:nvSpPr>
        <dsp:cNvPr id="0" name=""/>
        <dsp:cNvSpPr/>
      </dsp:nvSpPr>
      <dsp:spPr>
        <a:xfrm>
          <a:off x="3210278" y="3047718"/>
          <a:ext cx="764630" cy="74192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694AA5-5BAB-40F6-AB65-1769939D5409}">
      <dsp:nvSpPr>
        <dsp:cNvPr id="0" name=""/>
        <dsp:cNvSpPr/>
      </dsp:nvSpPr>
      <dsp:spPr>
        <a:xfrm>
          <a:off x="1431139" y="2214055"/>
          <a:ext cx="3204360"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Trust/Psych Safety, Team Identity, Constructive Dialogue</a:t>
          </a:r>
        </a:p>
      </dsp:txBody>
      <dsp:txXfrm>
        <a:off x="1468311" y="2251227"/>
        <a:ext cx="3130016" cy="686999"/>
      </dsp:txXfrm>
    </dsp:sp>
    <dsp:sp modelId="{37262729-7038-44EE-86D5-0F0DD8E40666}">
      <dsp:nvSpPr>
        <dsp:cNvPr id="0" name=""/>
        <dsp:cNvSpPr/>
      </dsp:nvSpPr>
      <dsp:spPr>
        <a:xfrm>
          <a:off x="5229093" y="2198891"/>
          <a:ext cx="791077" cy="615351"/>
        </a:xfrm>
        <a:prstGeom prst="rect">
          <a:avLst/>
        </a:prstGeom>
        <a:noFill/>
        <a:ln>
          <a:noFill/>
        </a:ln>
        <a:effectLst/>
      </dsp:spPr>
      <dsp:style>
        <a:lnRef idx="0">
          <a:scrgbClr r="0" g="0" b="0"/>
        </a:lnRef>
        <a:fillRef idx="0">
          <a:scrgbClr r="0" g="0" b="0"/>
        </a:fillRef>
        <a:effectRef idx="0">
          <a:scrgbClr r="0" g="0" b="0"/>
        </a:effectRef>
        <a:fontRef idx="minor"/>
      </dsp:style>
    </dsp:sp>
    <dsp:sp modelId="{583AE7E0-871F-4FB1-B321-520EDB5605FF}">
      <dsp:nvSpPr>
        <dsp:cNvPr id="0" name=""/>
        <dsp:cNvSpPr/>
      </dsp:nvSpPr>
      <dsp:spPr>
        <a:xfrm>
          <a:off x="7545" y="3309198"/>
          <a:ext cx="3209277" cy="7613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Emotionally Intelligent Team Norms</a:t>
          </a:r>
        </a:p>
      </dsp:txBody>
      <dsp:txXfrm>
        <a:off x="44717" y="3346370"/>
        <a:ext cx="3134933" cy="6869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D7FE1-2364-9F4B-AD42-E91A816EBB4D}" type="datetimeFigureOut">
              <a:rPr lang="en-US" smtClean="0"/>
              <a:t>4/30/2021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087FF-39CF-CD43-ACE1-9275317D6539}" type="slidenum">
              <a:rPr lang="en-US" smtClean="0"/>
              <a:t>‹#›</a:t>
            </a:fld>
            <a:endParaRPr lang="en-US"/>
          </a:p>
        </p:txBody>
      </p:sp>
    </p:spTree>
    <p:extLst>
      <p:ext uri="{BB962C8B-B14F-4D97-AF65-F5344CB8AC3E}">
        <p14:creationId xmlns:p14="http://schemas.microsoft.com/office/powerpoint/2010/main" val="1929501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business environment is characterized by increased pace of change and increased complexity. Rapid change means that organizations need to accelerate value creation, adapt and pivot quickly, and be resilient. Increased complexity means problems are more complex, it is harder to make predictions, and making sense of the market is more difficult. All of these issues are lessened by highly collaborative teams. It is no longer sufficient for teams to coordinate their work to get a task done. They need to put their heads together to understand and solve problems and they need to work together and support each other to get the job 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E8174-31DF-9E41-8B85-CE1381379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74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Greater collaboration has a number of benefits that help teams cope with the environment in the Digital Age. Putting together multiple perspectives provides the team a richer, multi-dimensional view of the problem and its solutions. When people are working together in a highly collaborative way they are much more able to adapt. When a shift is needed they can support each other, they can put their heads together to figure out how they can adapt. These are practical outcomes but there are important side effects. In today’s environment organizations need to retain and attract the best talent. TEI makes the team environment more enjoyable and productive which is a big motivator for employees. It helps the organization attract and retain the best people. Putting multiple minds together also means that Innovation will increase. This is both in product/service and in processes. This means the team will be better able to remove obstacles that inhibit progress and accelerate value creation.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E8174-31DF-9E41-8B85-CE1381379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39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how to help teams perform at a higher level it is important to understand how they produce outcomes. There is a state of being that affects the way a team goes about its work. What the team does then produces the outcomes.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E8174-31DF-9E41-8B85-CE1381379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78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interventions focus on the Doing aspect of this chain. It is the easiest and most obvious way to affect outcomes. The problem with this is that the team’s Being is an important influence on what it does. The team’s Being influences whether there is conflict and tension in doing of the task. It influences how safe people feel and whether they share information. There is much written on the dysfunctions of a team but very little focuses on the underlying causes of the behaviors. There is an assumption that if you change the inputs to Doing, you will fix the dysfunction. Certainly it is helpful. The problem is that if you ignore the Being, it leads to playing a game of Whack-A-Mole. You solve one problem and another pops up somewhere else because the underlying forces causing the problem are not addressed. TEI focuses on the Being and ends the game of Whack-A-Mole. It also turns out that focusing directly on the Doing by teaching conflict resolution skills and dealing with overt conflicts is much more stressful and tense than simply dealing with the underlying Being that caused the conflict in the first place. So TEI not only eliminates Whack-A-Mole it produces results with much less emotional stress. It is like magic. Less effort, less tension, yet better results that are likely to stick.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E8174-31DF-9E41-8B85-CE1381379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42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232217-406F-484A-9944-D00642A85F7F}"/>
              </a:ext>
            </a:extLst>
          </p:cNvPr>
          <p:cNvSpPr/>
          <p:nvPr userDrawn="1"/>
        </p:nvSpPr>
        <p:spPr>
          <a:xfrm>
            <a:off x="0" y="6420105"/>
            <a:ext cx="12192000" cy="434083"/>
          </a:xfrm>
          <a:prstGeom prst="rect">
            <a:avLst/>
          </a:prstGeom>
          <a:solidFill>
            <a:srgbClr val="0B014A"/>
          </a:solidFill>
          <a:ln>
            <a:solidFill>
              <a:srgbClr val="0B0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7B0EBE5-6F04-47C0-AB32-EEC93826CC3F}"/>
              </a:ext>
            </a:extLst>
          </p:cNvPr>
          <p:cNvCxnSpPr/>
          <p:nvPr userDrawn="1"/>
        </p:nvCxnSpPr>
        <p:spPr>
          <a:xfrm>
            <a:off x="686656" y="1325366"/>
            <a:ext cx="10818687" cy="0"/>
          </a:xfrm>
          <a:prstGeom prst="line">
            <a:avLst/>
          </a:prstGeom>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5AEC5B23-11DB-4F56-A7C4-58F901697B8A}"/>
              </a:ext>
            </a:extLst>
          </p:cNvPr>
          <p:cNvSpPr txBox="1"/>
          <p:nvPr userDrawn="1"/>
        </p:nvSpPr>
        <p:spPr>
          <a:xfrm>
            <a:off x="8248299" y="6452481"/>
            <a:ext cx="3702120" cy="369332"/>
          </a:xfrm>
          <a:prstGeom prst="rect">
            <a:avLst/>
          </a:prstGeom>
          <a:noFill/>
        </p:spPr>
        <p:txBody>
          <a:bodyPr wrap="square" rtlCol="0">
            <a:spAutoFit/>
          </a:bodyPr>
          <a:lstStyle/>
          <a:p>
            <a:pPr algn="r">
              <a:spcBef>
                <a:spcPct val="0"/>
              </a:spcBef>
              <a:buFontTx/>
              <a:buNone/>
            </a:pPr>
            <a:r>
              <a:rPr kumimoji="1" lang="en-US" sz="1800" kern="1200">
                <a:ln w="1905">
                  <a:noFill/>
                </a:ln>
                <a:solidFill>
                  <a:schemeClr val="bg1">
                    <a:lumMod val="75000"/>
                  </a:schemeClr>
                </a:solidFill>
                <a:latin typeface="+mn-lt"/>
                <a:ea typeface="+mn-ea"/>
                <a:cs typeface="Arial" charset="0"/>
              </a:rPr>
              <a:t>©</a:t>
            </a:r>
            <a:r>
              <a:rPr kumimoji="1" lang="en-US" altLang="en-US" sz="1800" kern="1200">
                <a:ln w="1905">
                  <a:noFill/>
                </a:ln>
                <a:solidFill>
                  <a:schemeClr val="bg1">
                    <a:lumMod val="75000"/>
                  </a:schemeClr>
                </a:solidFill>
                <a:latin typeface="+mn-lt"/>
                <a:ea typeface="+mn-ea"/>
                <a:cs typeface="Arial" charset="0"/>
              </a:rPr>
              <a:t> 2021 GEI Partners™ and </a:t>
            </a:r>
            <a:r>
              <a:rPr kumimoji="1" lang="en-US" altLang="en-US" sz="1800" kern="1200" err="1">
                <a:ln w="1905">
                  <a:noFill/>
                </a:ln>
                <a:solidFill>
                  <a:schemeClr val="bg1">
                    <a:lumMod val="75000"/>
                  </a:schemeClr>
                </a:solidFill>
                <a:latin typeface="+mn-lt"/>
                <a:ea typeface="+mn-ea"/>
                <a:cs typeface="Arial" charset="0"/>
              </a:rPr>
              <a:t>Ei</a:t>
            </a:r>
            <a:r>
              <a:rPr kumimoji="1" lang="en-US" altLang="en-US" sz="1800" kern="1200">
                <a:ln w="1905">
                  <a:noFill/>
                </a:ln>
                <a:solidFill>
                  <a:schemeClr val="bg1">
                    <a:lumMod val="75000"/>
                  </a:schemeClr>
                </a:solidFill>
                <a:latin typeface="+mn-lt"/>
                <a:ea typeface="+mn-ea"/>
                <a:cs typeface="Arial" charset="0"/>
              </a:rPr>
              <a:t> World ™</a:t>
            </a:r>
          </a:p>
        </p:txBody>
      </p:sp>
    </p:spTree>
    <p:extLst>
      <p:ext uri="{BB962C8B-B14F-4D97-AF65-F5344CB8AC3E}">
        <p14:creationId xmlns:p14="http://schemas.microsoft.com/office/powerpoint/2010/main" val="78726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0B4A-712B-431B-BA24-01F3B4F952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E68DBB-508C-4D45-8346-33B230CB0D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B2BE68-316D-4EF0-A48E-07A6C571DAC5}"/>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5" name="Footer Placeholder 4">
            <a:extLst>
              <a:ext uri="{FF2B5EF4-FFF2-40B4-BE49-F238E27FC236}">
                <a16:creationId xmlns:a16="http://schemas.microsoft.com/office/drawing/2014/main" id="{B9F1F93C-A105-4FE4-8789-07A5CA5B16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F94DD-182A-4DCE-B6E1-F0F832D752CE}"/>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470686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DDDD77-CF39-4F4B-8285-8BE7CDC0CC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9B3660-9B2C-4FDD-A2AD-5EEDCE5C3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695FF5-6E92-45F6-8E68-749790B3E9A5}"/>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5" name="Footer Placeholder 4">
            <a:extLst>
              <a:ext uri="{FF2B5EF4-FFF2-40B4-BE49-F238E27FC236}">
                <a16:creationId xmlns:a16="http://schemas.microsoft.com/office/drawing/2014/main" id="{8BF176F6-6DAF-47FD-B728-2C9079040D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32020-44C9-4BBD-BC47-E140D89CCC85}"/>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2804458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232217-406F-484A-9944-D00642A85F7F}"/>
              </a:ext>
            </a:extLst>
          </p:cNvPr>
          <p:cNvSpPr/>
          <p:nvPr userDrawn="1"/>
        </p:nvSpPr>
        <p:spPr>
          <a:xfrm>
            <a:off x="0" y="6420105"/>
            <a:ext cx="12192000" cy="434083"/>
          </a:xfrm>
          <a:prstGeom prst="rect">
            <a:avLst/>
          </a:prstGeom>
          <a:solidFill>
            <a:srgbClr val="0B014A"/>
          </a:solidFill>
          <a:ln>
            <a:solidFill>
              <a:srgbClr val="0B0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7B0EBE5-6F04-47C0-AB32-EEC93826CC3F}"/>
              </a:ext>
            </a:extLst>
          </p:cNvPr>
          <p:cNvCxnSpPr/>
          <p:nvPr userDrawn="1"/>
        </p:nvCxnSpPr>
        <p:spPr>
          <a:xfrm>
            <a:off x="686656" y="1325366"/>
            <a:ext cx="10818687" cy="0"/>
          </a:xfrm>
          <a:prstGeom prst="line">
            <a:avLst/>
          </a:prstGeom>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5AEC5B23-11DB-4F56-A7C4-58F901697B8A}"/>
              </a:ext>
            </a:extLst>
          </p:cNvPr>
          <p:cNvSpPr txBox="1"/>
          <p:nvPr userDrawn="1"/>
        </p:nvSpPr>
        <p:spPr>
          <a:xfrm>
            <a:off x="8248299" y="6452481"/>
            <a:ext cx="3702120" cy="369332"/>
          </a:xfrm>
          <a:prstGeom prst="rect">
            <a:avLst/>
          </a:prstGeom>
          <a:noFill/>
        </p:spPr>
        <p:txBody>
          <a:bodyPr wrap="square" rtlCol="0">
            <a:spAutoFit/>
          </a:bodyPr>
          <a:lstStyle/>
          <a:p>
            <a:pPr algn="r">
              <a:spcBef>
                <a:spcPct val="0"/>
              </a:spcBef>
              <a:buFontTx/>
              <a:buNone/>
            </a:pPr>
            <a:r>
              <a:rPr kumimoji="1" lang="en-US" sz="1800" kern="1200">
                <a:ln w="1905">
                  <a:noFill/>
                </a:ln>
                <a:solidFill>
                  <a:schemeClr val="bg1">
                    <a:lumMod val="75000"/>
                  </a:schemeClr>
                </a:solidFill>
                <a:latin typeface="+mn-lt"/>
                <a:ea typeface="+mn-ea"/>
                <a:cs typeface="Arial" charset="0"/>
              </a:rPr>
              <a:t>©</a:t>
            </a:r>
            <a:r>
              <a:rPr kumimoji="1" lang="en-US" altLang="en-US" sz="1800" kern="1200">
                <a:ln w="1905">
                  <a:noFill/>
                </a:ln>
                <a:solidFill>
                  <a:schemeClr val="bg1">
                    <a:lumMod val="75000"/>
                  </a:schemeClr>
                </a:solidFill>
                <a:latin typeface="+mn-lt"/>
                <a:ea typeface="+mn-ea"/>
                <a:cs typeface="Arial" charset="0"/>
              </a:rPr>
              <a:t> 2021 GEI Partners™ and </a:t>
            </a:r>
            <a:r>
              <a:rPr kumimoji="1" lang="en-US" altLang="en-US" sz="1800" kern="1200" err="1">
                <a:ln w="1905">
                  <a:noFill/>
                </a:ln>
                <a:solidFill>
                  <a:schemeClr val="bg1">
                    <a:lumMod val="75000"/>
                  </a:schemeClr>
                </a:solidFill>
                <a:latin typeface="+mn-lt"/>
                <a:ea typeface="+mn-ea"/>
                <a:cs typeface="Arial" charset="0"/>
              </a:rPr>
              <a:t>Ei</a:t>
            </a:r>
            <a:r>
              <a:rPr kumimoji="1" lang="en-US" altLang="en-US" sz="1800" kern="1200">
                <a:ln w="1905">
                  <a:noFill/>
                </a:ln>
                <a:solidFill>
                  <a:schemeClr val="bg1">
                    <a:lumMod val="75000"/>
                  </a:schemeClr>
                </a:solidFill>
                <a:latin typeface="+mn-lt"/>
                <a:ea typeface="+mn-ea"/>
                <a:cs typeface="Arial" charset="0"/>
              </a:rPr>
              <a:t> World ™</a:t>
            </a:r>
          </a:p>
        </p:txBody>
      </p:sp>
    </p:spTree>
    <p:extLst>
      <p:ext uri="{BB962C8B-B14F-4D97-AF65-F5344CB8AC3E}">
        <p14:creationId xmlns:p14="http://schemas.microsoft.com/office/powerpoint/2010/main" val="42458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25AE-3D8F-E846-BF47-C4D3F1242C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BB6887-BCE1-5541-8665-9BAD1DB70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F10804-C5B0-F747-9E65-ADBCDA60AF40}"/>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5" name="Footer Placeholder 4">
            <a:extLst>
              <a:ext uri="{FF2B5EF4-FFF2-40B4-BE49-F238E27FC236}">
                <a16:creationId xmlns:a16="http://schemas.microsoft.com/office/drawing/2014/main" id="{603F318A-F7A8-F04B-8B7E-BEAFEE02A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161A4-04EA-614D-AEDD-17FD482018C9}"/>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1567665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C867-CF26-474C-ABB6-A39BD8F7E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A5125-25DF-3F4C-BE53-E9FC64538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958B3-8AF8-8948-AA8E-594103FCDE2B}"/>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5" name="Footer Placeholder 4">
            <a:extLst>
              <a:ext uri="{FF2B5EF4-FFF2-40B4-BE49-F238E27FC236}">
                <a16:creationId xmlns:a16="http://schemas.microsoft.com/office/drawing/2014/main" id="{A24C9F86-DA5E-3C4F-8319-6D8F4E325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A2A1C-6883-B14E-A430-E2D0CE5E9AAA}"/>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4237111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A10F-C333-5143-AA71-F5F04C2172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44935-A21E-C340-ABEA-9372E32DF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BE4CC-0DDA-CE47-9E75-F265A0B51EC0}"/>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5" name="Footer Placeholder 4">
            <a:extLst>
              <a:ext uri="{FF2B5EF4-FFF2-40B4-BE49-F238E27FC236}">
                <a16:creationId xmlns:a16="http://schemas.microsoft.com/office/drawing/2014/main" id="{7EE6F359-9900-4040-9E96-3F1DC6C11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1F496-D3D8-AF42-98AD-DB1FBCCFCCD1}"/>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1283074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1E9B2-4534-F143-8571-E6DEA0B65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B79FB-4EDA-9144-AA6C-5D5F54B603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B4B78-273F-2F44-AB6E-87AA0B449D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1F686-338D-3B4D-BF25-41A988A76CBE}"/>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6" name="Footer Placeholder 5">
            <a:extLst>
              <a:ext uri="{FF2B5EF4-FFF2-40B4-BE49-F238E27FC236}">
                <a16:creationId xmlns:a16="http://schemas.microsoft.com/office/drawing/2014/main" id="{6F0938CD-4F9D-1947-A2C7-C7A18777C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E4816-1AD1-8044-B128-0151CFCA33A2}"/>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1684496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E7AD-F9BC-CA44-A77E-034F27041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11857-B7F3-5246-81A7-AB0F6B1F7C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457614-8F49-B34F-82E3-9E092A56D5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2FBA0C-3796-734C-96AC-91B71C8CC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DFBCE1-CF09-374D-831F-795A0F492A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B069F2-7658-654F-9C20-AB967F651B05}"/>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8" name="Footer Placeholder 7">
            <a:extLst>
              <a:ext uri="{FF2B5EF4-FFF2-40B4-BE49-F238E27FC236}">
                <a16:creationId xmlns:a16="http://schemas.microsoft.com/office/drawing/2014/main" id="{9B3213F6-C5FE-344B-8819-4A92C196B3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4B5D4-5634-0E4C-AB33-523A72F14771}"/>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2827750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FD79-9BBA-1A4C-8AFB-39B73846E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976264-C7A6-1643-8049-030D46D28483}"/>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4" name="Footer Placeholder 3">
            <a:extLst>
              <a:ext uri="{FF2B5EF4-FFF2-40B4-BE49-F238E27FC236}">
                <a16:creationId xmlns:a16="http://schemas.microsoft.com/office/drawing/2014/main" id="{4AA4AF47-BC18-F847-9D2B-828E193033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8613C1-3DD6-2B41-8B7B-91C7E5F91177}"/>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2448704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8B647A-EC8E-B34C-B26D-1A1C0AE52C5D}"/>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3" name="Footer Placeholder 2">
            <a:extLst>
              <a:ext uri="{FF2B5EF4-FFF2-40B4-BE49-F238E27FC236}">
                <a16:creationId xmlns:a16="http://schemas.microsoft.com/office/drawing/2014/main" id="{13CAA80D-9D9A-8642-89A8-78FA787C86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163F63-C915-4742-9712-D816FDCD628B}"/>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117867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AFE5-6DA6-4435-A0ED-07F9F96513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66A23C-5F3E-4C10-BB22-F8C4D73BA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789B54-9AB2-4370-8F7A-F58842656658}"/>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5" name="Footer Placeholder 4">
            <a:extLst>
              <a:ext uri="{FF2B5EF4-FFF2-40B4-BE49-F238E27FC236}">
                <a16:creationId xmlns:a16="http://schemas.microsoft.com/office/drawing/2014/main" id="{A1218BF2-61BE-4CA3-9D06-257489F827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43335D-48AB-49AB-8CF9-E3523A1EE5EA}"/>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1253977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3E33-3D5D-DA48-9569-C17275A35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6E721-2ED9-F447-8936-04EEE94280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F36298-5B1E-4842-9EEA-FE202C791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E0C31-D235-8D4B-967A-ED4EEE3903A2}"/>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6" name="Footer Placeholder 5">
            <a:extLst>
              <a:ext uri="{FF2B5EF4-FFF2-40B4-BE49-F238E27FC236}">
                <a16:creationId xmlns:a16="http://schemas.microsoft.com/office/drawing/2014/main" id="{348FC38F-A79F-A44B-AA3C-501BA9790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ECAFF1-04A0-2440-B731-130414240453}"/>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711530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3A2E-9E59-B949-A357-02FAEB5B6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7EA2BE-55E3-934E-B7CB-87767EA37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3CD4AF-FA4B-FA47-BFD0-F0356BE90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4CAF39-B5B4-BD4E-A7FA-04C194A5D11D}"/>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6" name="Footer Placeholder 5">
            <a:extLst>
              <a:ext uri="{FF2B5EF4-FFF2-40B4-BE49-F238E27FC236}">
                <a16:creationId xmlns:a16="http://schemas.microsoft.com/office/drawing/2014/main" id="{35C84E9F-2B14-F34B-8F96-AA5F82CBA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72B37-9B78-6548-99C6-C4B8BA972718}"/>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2443207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B604-AE26-1644-AB8F-753B5FC93E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9BD5B-BB96-3945-BE9B-2620D80F3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EF9EC-0302-D647-A9D0-C35DE37D11D9}"/>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5" name="Footer Placeholder 4">
            <a:extLst>
              <a:ext uri="{FF2B5EF4-FFF2-40B4-BE49-F238E27FC236}">
                <a16:creationId xmlns:a16="http://schemas.microsoft.com/office/drawing/2014/main" id="{746E5129-FF7A-8847-A4B8-35F95B42B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BACFF-1E02-2E4A-B740-9E3B3FE74E58}"/>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4046388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FA96D-5538-3340-87E0-5B6F3AE788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7B3C38-73A7-6F4E-8901-4213FE1C5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14C03-CFC2-6D41-A103-4F07FE0D93BC}"/>
              </a:ext>
            </a:extLst>
          </p:cNvPr>
          <p:cNvSpPr>
            <a:spLocks noGrp="1"/>
          </p:cNvSpPr>
          <p:nvPr>
            <p:ph type="dt" sz="half" idx="10"/>
          </p:nvPr>
        </p:nvSpPr>
        <p:spPr/>
        <p:txBody>
          <a:bodyPr/>
          <a:lstStyle/>
          <a:p>
            <a:fld id="{168ED6E9-B189-BA49-9399-2E79DFC38D11}" type="datetimeFigureOut">
              <a:rPr lang="en-US" smtClean="0"/>
              <a:t>4/30/2021</a:t>
            </a:fld>
            <a:endParaRPr lang="en-US"/>
          </a:p>
        </p:txBody>
      </p:sp>
      <p:sp>
        <p:nvSpPr>
          <p:cNvPr id="5" name="Footer Placeholder 4">
            <a:extLst>
              <a:ext uri="{FF2B5EF4-FFF2-40B4-BE49-F238E27FC236}">
                <a16:creationId xmlns:a16="http://schemas.microsoft.com/office/drawing/2014/main" id="{37EC5521-A15D-2B43-8417-1C2D076B3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FC00C-0F96-D449-B5D7-7D9E936C5368}"/>
              </a:ext>
            </a:extLst>
          </p:cNvPr>
          <p:cNvSpPr>
            <a:spLocks noGrp="1"/>
          </p:cNvSpPr>
          <p:nvPr>
            <p:ph type="sldNum" sz="quarter" idx="12"/>
          </p:nvPr>
        </p:nvSpPr>
        <p:spPr/>
        <p:txBody>
          <a:bodyPr/>
          <a:lstStyle/>
          <a:p>
            <a:fld id="{92AA7B42-8179-9044-9E17-C6595C434AF8}" type="slidenum">
              <a:rPr lang="en-US" smtClean="0"/>
              <a:t>‹#›</a:t>
            </a:fld>
            <a:endParaRPr lang="en-US"/>
          </a:p>
        </p:txBody>
      </p:sp>
    </p:spTree>
    <p:extLst>
      <p:ext uri="{BB962C8B-B14F-4D97-AF65-F5344CB8AC3E}">
        <p14:creationId xmlns:p14="http://schemas.microsoft.com/office/powerpoint/2010/main" val="280557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5422-FA0A-4DFF-9755-7CAFC62F52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D6FE85-27C6-4808-A67F-DC31418E7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75846-9496-44F4-ADBF-C8FA02535116}"/>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5" name="Footer Placeholder 4">
            <a:extLst>
              <a:ext uri="{FF2B5EF4-FFF2-40B4-BE49-F238E27FC236}">
                <a16:creationId xmlns:a16="http://schemas.microsoft.com/office/drawing/2014/main" id="{2FE167B2-FB33-4D13-A275-56A997F247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3CBC64-CA1C-4537-958A-3F35E55EE23C}"/>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23721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5200-C0A5-4DBE-9B06-700DDFBA90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62BD40-ECAA-41F5-A7AA-8844F7B5B1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F02C46-8235-44D0-9E8D-780E6AD74F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52F792-644D-4B02-A213-55AAAF7AA827}"/>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6" name="Footer Placeholder 5">
            <a:extLst>
              <a:ext uri="{FF2B5EF4-FFF2-40B4-BE49-F238E27FC236}">
                <a16:creationId xmlns:a16="http://schemas.microsoft.com/office/drawing/2014/main" id="{7B7EF2C1-497B-4CBE-A034-6F2DD5BBA5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FD6762-2BCE-4B39-BF16-498044C4CEAE}"/>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204255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C666-0B37-472D-9C2C-10AA3C4969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2C87B2-9475-46BD-80D4-379F040FA2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66801-5623-4208-A98E-0C39D31E61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85F576-0B8E-42B3-BE3C-BC92C41DD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9E9E86-585A-4B0D-B17B-4B1F1E5E22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D14A91-8A56-461F-897B-DD1468017FC6}"/>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8" name="Footer Placeholder 7">
            <a:extLst>
              <a:ext uri="{FF2B5EF4-FFF2-40B4-BE49-F238E27FC236}">
                <a16:creationId xmlns:a16="http://schemas.microsoft.com/office/drawing/2014/main" id="{05B14B5F-602B-49E6-BBF0-BC08669CB0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666DF3-76F7-4412-B532-F0F4A3F7A37E}"/>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155405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540B-26CD-4741-A137-F1478C992E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9B25EA-1F76-4AEA-92B0-70A2E602A31D}"/>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4" name="Footer Placeholder 3">
            <a:extLst>
              <a:ext uri="{FF2B5EF4-FFF2-40B4-BE49-F238E27FC236}">
                <a16:creationId xmlns:a16="http://schemas.microsoft.com/office/drawing/2014/main" id="{2555E085-4EF0-4D1F-9D59-8DD4FFBB0B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36FA5F-4605-44A0-8E54-07F38E5BF495}"/>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183626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28AE7-464C-4F79-948A-505AD96F229A}"/>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3" name="Footer Placeholder 2">
            <a:extLst>
              <a:ext uri="{FF2B5EF4-FFF2-40B4-BE49-F238E27FC236}">
                <a16:creationId xmlns:a16="http://schemas.microsoft.com/office/drawing/2014/main" id="{A85BDF70-5E3F-4C43-958A-721862209E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0BD158-3034-40BB-94CB-A4E5C9CD5BA9}"/>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279910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7EEAA-EC4D-4471-BC13-39E91CCE6F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12F5CB-102B-4F29-A755-C369BF81B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681528-F25B-44D8-B2B9-01DD2FFE3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BAE04-09F1-42E9-8F29-7DDF3EB11F3D}"/>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6" name="Footer Placeholder 5">
            <a:extLst>
              <a:ext uri="{FF2B5EF4-FFF2-40B4-BE49-F238E27FC236}">
                <a16:creationId xmlns:a16="http://schemas.microsoft.com/office/drawing/2014/main" id="{AC0EA6D3-0B79-4059-BA48-C4856618FA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5BB438-018B-4ADE-BB32-B90917B2EA57}"/>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76973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317E-53E5-4E5C-BECA-9E5DBBDA8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150A77-7075-49F4-B7AB-6B6BC9DE2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9FA2D5-CA6B-441E-AF0E-4DF68A5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82EB3-6511-4653-93E7-0A8B1CBF10B5}"/>
              </a:ext>
            </a:extLst>
          </p:cNvPr>
          <p:cNvSpPr>
            <a:spLocks noGrp="1"/>
          </p:cNvSpPr>
          <p:nvPr>
            <p:ph type="dt" sz="half" idx="10"/>
          </p:nvPr>
        </p:nvSpPr>
        <p:spPr/>
        <p:txBody>
          <a:bodyPr/>
          <a:lstStyle/>
          <a:p>
            <a:fld id="{3174085B-73F6-44B1-839B-52628714FC46}" type="datetimeFigureOut">
              <a:rPr lang="en-GB" smtClean="0"/>
              <a:t>30/04/2021</a:t>
            </a:fld>
            <a:endParaRPr lang="en-GB"/>
          </a:p>
        </p:txBody>
      </p:sp>
      <p:sp>
        <p:nvSpPr>
          <p:cNvPr id="6" name="Footer Placeholder 5">
            <a:extLst>
              <a:ext uri="{FF2B5EF4-FFF2-40B4-BE49-F238E27FC236}">
                <a16:creationId xmlns:a16="http://schemas.microsoft.com/office/drawing/2014/main" id="{E85247A8-20C6-4105-B76C-ED5553BAFA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8172FE-E59F-43B1-9EF0-3C3FBD51E0E1}"/>
              </a:ext>
            </a:extLst>
          </p:cNvPr>
          <p:cNvSpPr>
            <a:spLocks noGrp="1"/>
          </p:cNvSpPr>
          <p:nvPr>
            <p:ph type="sldNum" sz="quarter" idx="12"/>
          </p:nvPr>
        </p:nvSpPr>
        <p:spPr/>
        <p:txBody>
          <a:bodyPr/>
          <a:lstStyle/>
          <a:p>
            <a:fld id="{BF53A5ED-B8F8-49D3-B471-BE6A5D119026}" type="slidenum">
              <a:rPr lang="en-GB" smtClean="0"/>
              <a:t>‹#›</a:t>
            </a:fld>
            <a:endParaRPr lang="en-GB"/>
          </a:p>
        </p:txBody>
      </p:sp>
    </p:spTree>
    <p:extLst>
      <p:ext uri="{BB962C8B-B14F-4D97-AF65-F5344CB8AC3E}">
        <p14:creationId xmlns:p14="http://schemas.microsoft.com/office/powerpoint/2010/main" val="36566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2B200-8BE6-403B-8F57-7BF320502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FB3810-6777-4141-BDC6-8AB8A37C2D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0EAB32-219D-4D63-802B-18B313C60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4085B-73F6-44B1-839B-52628714FC46}" type="datetimeFigureOut">
              <a:rPr lang="en-GB" smtClean="0"/>
              <a:t>30/04/2021</a:t>
            </a:fld>
            <a:endParaRPr lang="en-GB"/>
          </a:p>
        </p:txBody>
      </p:sp>
      <p:sp>
        <p:nvSpPr>
          <p:cNvPr id="5" name="Footer Placeholder 4">
            <a:extLst>
              <a:ext uri="{FF2B5EF4-FFF2-40B4-BE49-F238E27FC236}">
                <a16:creationId xmlns:a16="http://schemas.microsoft.com/office/drawing/2014/main" id="{36C9D26B-5774-4DC2-AD68-3606144CC4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A0FDA7-9DFD-4FDA-A0F9-24876CCA4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3A5ED-B8F8-49D3-B471-BE6A5D119026}" type="slidenum">
              <a:rPr lang="en-GB" smtClean="0"/>
              <a:t>‹#›</a:t>
            </a:fld>
            <a:endParaRPr lang="en-GB"/>
          </a:p>
        </p:txBody>
      </p:sp>
    </p:spTree>
    <p:extLst>
      <p:ext uri="{BB962C8B-B14F-4D97-AF65-F5344CB8AC3E}">
        <p14:creationId xmlns:p14="http://schemas.microsoft.com/office/powerpoint/2010/main" val="1213950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C86BC-C5B2-FB49-A1C3-F7464F0F9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7485A7-3307-F94A-ADB8-F3B232C94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71AE0-04C1-1D49-8B5C-A05367C35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ED6E9-B189-BA49-9399-2E79DFC38D11}" type="datetimeFigureOut">
              <a:rPr lang="en-US" smtClean="0"/>
              <a:t>4/30/2021</a:t>
            </a:fld>
            <a:endParaRPr lang="en-US"/>
          </a:p>
        </p:txBody>
      </p:sp>
      <p:sp>
        <p:nvSpPr>
          <p:cNvPr id="5" name="Footer Placeholder 4">
            <a:extLst>
              <a:ext uri="{FF2B5EF4-FFF2-40B4-BE49-F238E27FC236}">
                <a16:creationId xmlns:a16="http://schemas.microsoft.com/office/drawing/2014/main" id="{551E50C5-EC19-014F-9C83-1076E68BF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0C6172-AA0A-4E4F-94D8-DD1070E81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A7B42-8179-9044-9E17-C6595C434AF8}" type="slidenum">
              <a:rPr lang="en-US" smtClean="0"/>
              <a:t>‹#›</a:t>
            </a:fld>
            <a:endParaRPr lang="en-US"/>
          </a:p>
        </p:txBody>
      </p:sp>
    </p:spTree>
    <p:extLst>
      <p:ext uri="{BB962C8B-B14F-4D97-AF65-F5344CB8AC3E}">
        <p14:creationId xmlns:p14="http://schemas.microsoft.com/office/powerpoint/2010/main" val="718923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212382"/>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rgbClr val="0D3692"/>
                </a:solidFill>
                <a:latin typeface="+mn-lt"/>
                <a:cs typeface="Arial" panose="020B0604020202020204" pitchFamily="34" charset="0"/>
              </a:rPr>
              <a:t>Bringing the Team EI Survey In-House  Accreditation Program</a:t>
            </a:r>
            <a:br>
              <a:rPr lang="en-US" altLang="en-US" b="1" dirty="0">
                <a:solidFill>
                  <a:srgbClr val="0D3692"/>
                </a:solidFill>
                <a:latin typeface="+mn-lt"/>
              </a:rPr>
            </a:br>
            <a:endParaRPr lang="en-US" altLang="en-US" b="1" dirty="0">
              <a:solidFill>
                <a:srgbClr val="0D3692"/>
              </a:solidFill>
              <a:latin typeface="+mn-lt"/>
            </a:endParaRPr>
          </a:p>
        </p:txBody>
      </p:sp>
      <p:pic>
        <p:nvPicPr>
          <p:cNvPr id="6" name="Picture 5" descr="A picture containing table, plastic, cup, food&#10;&#10;Description automatically generated">
            <a:extLst>
              <a:ext uri="{FF2B5EF4-FFF2-40B4-BE49-F238E27FC236}">
                <a16:creationId xmlns:a16="http://schemas.microsoft.com/office/drawing/2014/main" id="{11D3D8C5-F14E-44B1-BFA1-8D366F4FA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970" y="2469594"/>
            <a:ext cx="2920221" cy="2920221"/>
          </a:xfrm>
          <a:prstGeom prst="rect">
            <a:avLst/>
          </a:prstGeom>
        </p:spPr>
      </p:pic>
      <p:pic>
        <p:nvPicPr>
          <p:cNvPr id="8" name="Picture 7" descr="A cat that is looking at the camera&#10;&#10;Description automatically generated">
            <a:extLst>
              <a:ext uri="{FF2B5EF4-FFF2-40B4-BE49-F238E27FC236}">
                <a16:creationId xmlns:a16="http://schemas.microsoft.com/office/drawing/2014/main" id="{AC62C7DD-ED42-48FC-A0A3-B6C54C94F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812" y="2469595"/>
            <a:ext cx="2920220" cy="2920220"/>
          </a:xfrm>
          <a:prstGeom prst="rect">
            <a:avLst/>
          </a:prstGeom>
        </p:spPr>
      </p:pic>
    </p:spTree>
    <p:extLst>
      <p:ext uri="{BB962C8B-B14F-4D97-AF65-F5344CB8AC3E}">
        <p14:creationId xmlns:p14="http://schemas.microsoft.com/office/powerpoint/2010/main" val="190747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696190" y="0"/>
            <a:ext cx="10796155"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Why Emotional Intelligence (EI)?</a:t>
            </a:r>
            <a:endParaRPr lang="en-US" altLang="en-US" b="1">
              <a:solidFill>
                <a:srgbClr val="0D3692"/>
              </a:solidFill>
              <a:latin typeface="+mn-lt"/>
            </a:endParaRPr>
          </a:p>
        </p:txBody>
      </p:sp>
      <p:pic>
        <p:nvPicPr>
          <p:cNvPr id="23" name="Picture 14" descr="ANd9GcSuyhHE8QO_gM_u8ZO3SqoTQU96TBV9R03i1D2boNeU-LoMQvYQJw">
            <a:extLst>
              <a:ext uri="{FF2B5EF4-FFF2-40B4-BE49-F238E27FC236}">
                <a16:creationId xmlns:a16="http://schemas.microsoft.com/office/drawing/2014/main" id="{7DCFC298-4F58-49D2-99B0-5F598698AA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878" y="2686621"/>
            <a:ext cx="2037811" cy="2610366"/>
          </a:xfrm>
          <a:prstGeom prst="rect">
            <a:avLst/>
          </a:prstGeom>
          <a:noFill/>
          <a:scene3d>
            <a:camera prst="orthographicFront"/>
            <a:lightRig rig="threePt" dir="t"/>
          </a:scene3d>
          <a:sp3d>
            <a:bevelT w="165100" prst="coolSlant"/>
          </a:sp3d>
          <a:extLst>
            <a:ext uri="{909E8E84-426E-40dd-AFC4-6F175D3DCCD1}">
              <a14:hiddenFill xmlns="" xmlns:a14="http://schemas.microsoft.com/office/drawing/2010/main">
                <a:solidFill>
                  <a:srgbClr val="FFFFFF"/>
                </a:solidFill>
              </a14:hiddenFill>
            </a:ext>
          </a:extLst>
        </p:spPr>
      </p:pic>
      <p:sp>
        <p:nvSpPr>
          <p:cNvPr id="24" name="Text Box 17">
            <a:extLst>
              <a:ext uri="{FF2B5EF4-FFF2-40B4-BE49-F238E27FC236}">
                <a16:creationId xmlns:a16="http://schemas.microsoft.com/office/drawing/2014/main" id="{3CA446BB-7F91-47F9-AEDA-1520171F7895}"/>
              </a:ext>
            </a:extLst>
          </p:cNvPr>
          <p:cNvSpPr txBox="1">
            <a:spLocks noChangeArrowheads="1"/>
          </p:cNvSpPr>
          <p:nvPr/>
        </p:nvSpPr>
        <p:spPr bwMode="auto">
          <a:xfrm>
            <a:off x="936902" y="1558386"/>
            <a:ext cx="5055560" cy="830997"/>
          </a:xfrm>
          <a:prstGeom prst="rect">
            <a:avLst/>
          </a:prstGeom>
          <a:solidFill>
            <a:schemeClr val="bg2"/>
          </a:solidFill>
          <a:ln>
            <a:noFill/>
          </a:ln>
          <a:effectLst>
            <a:outerShdw blurRad="50800" dist="38100" dir="2700000" algn="tl" rotWithShape="0">
              <a:prstClr val="black">
                <a:alpha val="40000"/>
              </a:prstClr>
            </a:outerShdw>
          </a:effectLst>
        </p:spPr>
        <p:txBody>
          <a:bodyPr wrap="square">
            <a:spAutoFit/>
          </a:bodyPr>
          <a:lstStyle/>
          <a:p>
            <a:pPr algn="ctr">
              <a:defRPr/>
            </a:pPr>
            <a:r>
              <a:rPr lang="en-US" sz="2400" b="1">
                <a:solidFill>
                  <a:srgbClr val="000000"/>
                </a:solidFill>
                <a:ea typeface="ＭＳ Ｐゴシック" charset="0"/>
              </a:rPr>
              <a:t>Daniel Kahneman</a:t>
            </a:r>
          </a:p>
          <a:p>
            <a:pPr algn="ctr">
              <a:defRPr/>
            </a:pPr>
            <a:r>
              <a:rPr lang="en-US" sz="2400" b="1">
                <a:solidFill>
                  <a:srgbClr val="000000"/>
                </a:solidFill>
                <a:ea typeface="ＭＳ Ｐゴシック" charset="0"/>
              </a:rPr>
              <a:t>Nobel Prize in Economics</a:t>
            </a:r>
          </a:p>
        </p:txBody>
      </p:sp>
      <p:sp>
        <p:nvSpPr>
          <p:cNvPr id="25" name="Right Arrow 1">
            <a:extLst>
              <a:ext uri="{FF2B5EF4-FFF2-40B4-BE49-F238E27FC236}">
                <a16:creationId xmlns:a16="http://schemas.microsoft.com/office/drawing/2014/main" id="{B212A508-A75E-4009-A89F-80554F8E5965}"/>
              </a:ext>
            </a:extLst>
          </p:cNvPr>
          <p:cNvSpPr/>
          <p:nvPr/>
        </p:nvSpPr>
        <p:spPr>
          <a:xfrm>
            <a:off x="5394600" y="3111195"/>
            <a:ext cx="1604072" cy="861584"/>
          </a:xfrm>
          <a:prstGeom prst="rightArrow">
            <a:avLst/>
          </a:prstGeom>
          <a:solidFill>
            <a:srgbClr val="0D3692"/>
          </a:solidFill>
          <a:ln w="222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08">
              <a:solidFill>
                <a:srgbClr val="FFFFFF"/>
              </a:solidFill>
            </a:endParaRPr>
          </a:p>
        </p:txBody>
      </p:sp>
      <p:sp>
        <p:nvSpPr>
          <p:cNvPr id="26" name="Text Box 18">
            <a:extLst>
              <a:ext uri="{FF2B5EF4-FFF2-40B4-BE49-F238E27FC236}">
                <a16:creationId xmlns:a16="http://schemas.microsoft.com/office/drawing/2014/main" id="{E64DBC6D-733B-45DE-8563-8EF89D6B7EF6}"/>
              </a:ext>
            </a:extLst>
          </p:cNvPr>
          <p:cNvSpPr txBox="1">
            <a:spLocks noChangeArrowheads="1"/>
          </p:cNvSpPr>
          <p:nvPr/>
        </p:nvSpPr>
        <p:spPr bwMode="auto">
          <a:xfrm>
            <a:off x="7857867" y="3705447"/>
            <a:ext cx="2971800" cy="1072538"/>
          </a:xfrm>
          <a:prstGeom prst="rect">
            <a:avLst/>
          </a:prstGeom>
          <a:solidFill>
            <a:srgbClr val="002060"/>
          </a:solidFill>
          <a:ln>
            <a:noFill/>
          </a:ln>
          <a:effectLst>
            <a:outerShdw blurRad="50800" dist="38100" dir="2700000" algn="tl" rotWithShape="0">
              <a:prstClr val="black">
                <a:alpha val="40000"/>
              </a:prstClr>
            </a:outerShdw>
          </a:effectLst>
        </p:spPr>
        <p:txBody>
          <a:bodyPr wrap="square" anchor="ctr">
            <a:spAutoFit/>
          </a:bodyPr>
          <a:lstStyle/>
          <a:p>
            <a:pPr algn="ctr">
              <a:defRPr/>
            </a:pPr>
            <a:r>
              <a:rPr lang="en-US" sz="2308" b="1" i="1">
                <a:solidFill>
                  <a:srgbClr val="FFFFFF"/>
                </a:solidFill>
                <a:ea typeface="ＭＳ Ｐゴシック" charset="0"/>
              </a:rPr>
              <a:t>System 1:</a:t>
            </a:r>
            <a:r>
              <a:rPr lang="en-US" sz="2308" b="1">
                <a:solidFill>
                  <a:srgbClr val="FFFFFF"/>
                </a:solidFill>
                <a:ea typeface="ＭＳ Ｐゴシック" charset="0"/>
              </a:rPr>
              <a:t>                       </a:t>
            </a:r>
            <a:r>
              <a:rPr lang="en-US" sz="2031" b="1">
                <a:solidFill>
                  <a:srgbClr val="FFFFFF"/>
                </a:solidFill>
                <a:ea typeface="ＭＳ Ｐゴシック" charset="0"/>
              </a:rPr>
              <a:t>fast, instinctive, emotional</a:t>
            </a:r>
          </a:p>
        </p:txBody>
      </p:sp>
      <p:sp>
        <p:nvSpPr>
          <p:cNvPr id="27" name="Rectangle 19">
            <a:extLst>
              <a:ext uri="{FF2B5EF4-FFF2-40B4-BE49-F238E27FC236}">
                <a16:creationId xmlns:a16="http://schemas.microsoft.com/office/drawing/2014/main" id="{EE454DB5-4176-48EA-A98C-10829285D980}"/>
              </a:ext>
            </a:extLst>
          </p:cNvPr>
          <p:cNvSpPr>
            <a:spLocks noChangeArrowheads="1"/>
          </p:cNvSpPr>
          <p:nvPr/>
        </p:nvSpPr>
        <p:spPr bwMode="auto">
          <a:xfrm>
            <a:off x="7867868" y="4811618"/>
            <a:ext cx="2971801" cy="1072538"/>
          </a:xfrm>
          <a:prstGeom prst="rect">
            <a:avLst/>
          </a:prstGeom>
          <a:solidFill>
            <a:srgbClr val="002060"/>
          </a:solidFill>
          <a:ln>
            <a:noFill/>
          </a:ln>
          <a:effectLst>
            <a:outerShdw blurRad="50800" dist="38100" dir="2700000" algn="tl" rotWithShape="0">
              <a:prstClr val="black">
                <a:alpha val="40000"/>
              </a:prstClr>
            </a:outerShdw>
          </a:effectLst>
        </p:spPr>
        <p:txBody>
          <a:bodyPr wrap="square" anchor="ctr">
            <a:spAutoFit/>
          </a:bodyPr>
          <a:lstStyle/>
          <a:p>
            <a:pPr algn="ctr">
              <a:defRPr/>
            </a:pPr>
            <a:r>
              <a:rPr lang="en-US" sz="2308" b="1" i="1">
                <a:solidFill>
                  <a:srgbClr val="FFFFFF"/>
                </a:solidFill>
                <a:ea typeface="ＭＳ Ｐゴシック" charset="0"/>
              </a:rPr>
              <a:t>System 2</a:t>
            </a:r>
            <a:r>
              <a:rPr lang="en-US" sz="2308" b="1">
                <a:solidFill>
                  <a:srgbClr val="FFFFFF"/>
                </a:solidFill>
                <a:ea typeface="ＭＳ Ｐゴシック" charset="0"/>
              </a:rPr>
              <a:t>: </a:t>
            </a:r>
            <a:br>
              <a:rPr lang="en-US" sz="2308" b="1">
                <a:solidFill>
                  <a:srgbClr val="FFFFFF"/>
                </a:solidFill>
                <a:ea typeface="ＭＳ Ｐゴシック" charset="0"/>
              </a:rPr>
            </a:br>
            <a:r>
              <a:rPr lang="en-US" sz="2031" b="1">
                <a:solidFill>
                  <a:srgbClr val="FFFFFF"/>
                </a:solidFill>
                <a:ea typeface="ＭＳ Ｐゴシック" charset="0"/>
              </a:rPr>
              <a:t>slower, deliberative, logical </a:t>
            </a:r>
          </a:p>
        </p:txBody>
      </p:sp>
      <p:pic>
        <p:nvPicPr>
          <p:cNvPr id="22530" name="Picture 2" descr="Thinking, Fast and Slow - Wikipedia">
            <a:extLst>
              <a:ext uri="{FF2B5EF4-FFF2-40B4-BE49-F238E27FC236}">
                <a16:creationId xmlns:a16="http://schemas.microsoft.com/office/drawing/2014/main" id="{7CF9808B-2514-44E3-8707-51D69A038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02" y="2686621"/>
            <a:ext cx="1756065" cy="261036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thinking, fast and slow affects our experience of organizational Change  Management">
            <a:extLst>
              <a:ext uri="{FF2B5EF4-FFF2-40B4-BE49-F238E27FC236}">
                <a16:creationId xmlns:a16="http://schemas.microsoft.com/office/drawing/2014/main" id="{E1D6C4DF-79BE-4242-A75B-0F51601B7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136" y="1470025"/>
            <a:ext cx="2531918" cy="20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134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696190" y="0"/>
            <a:ext cx="10796155"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The Human Brain and                                   Team Emotional Intelligence</a:t>
            </a:r>
            <a:endParaRPr lang="en-US" altLang="en-US" b="1">
              <a:solidFill>
                <a:srgbClr val="0D3692"/>
              </a:solidFill>
              <a:latin typeface="+mn-lt"/>
            </a:endParaRPr>
          </a:p>
        </p:txBody>
      </p:sp>
      <p:pic>
        <p:nvPicPr>
          <p:cNvPr id="20" name="Picture 2">
            <a:extLst>
              <a:ext uri="{FF2B5EF4-FFF2-40B4-BE49-F238E27FC236}">
                <a16:creationId xmlns:a16="http://schemas.microsoft.com/office/drawing/2014/main" id="{EE3E0258-CD95-4888-81AC-8D50DB7282FF}"/>
              </a:ext>
            </a:extLst>
          </p:cNvPr>
          <p:cNvPicPr>
            <a:picLocks noChangeArrowheads="1"/>
          </p:cNvPicPr>
          <p:nvPr/>
        </p:nvPicPr>
        <p:blipFill>
          <a:blip r:embed="rId2"/>
          <a:srcRect/>
          <a:stretch>
            <a:fillRect/>
          </a:stretch>
        </p:blipFill>
        <p:spPr bwMode="auto">
          <a:xfrm>
            <a:off x="4055554" y="1595622"/>
            <a:ext cx="3747426" cy="4381500"/>
          </a:xfrm>
          <a:prstGeom prst="rect">
            <a:avLst/>
          </a:prstGeom>
          <a:noFill/>
          <a:ln>
            <a:noFill/>
          </a:ln>
          <a:effectLst>
            <a:outerShdw blurRad="63500" dist="76199" dir="2700000" algn="ctr" rotWithShape="0">
              <a:schemeClr val="bg2">
                <a:alpha val="74997"/>
              </a:schemeClr>
            </a:outerShdw>
          </a:effectLst>
        </p:spPr>
      </p:pic>
      <p:grpSp>
        <p:nvGrpSpPr>
          <p:cNvPr id="21" name="Group 11">
            <a:extLst>
              <a:ext uri="{FF2B5EF4-FFF2-40B4-BE49-F238E27FC236}">
                <a16:creationId xmlns:a16="http://schemas.microsoft.com/office/drawing/2014/main" id="{FD4091C4-15E6-4EF4-9EC9-CAC3BFD343A4}"/>
              </a:ext>
            </a:extLst>
          </p:cNvPr>
          <p:cNvGrpSpPr>
            <a:grpSpLocks/>
          </p:cNvGrpSpPr>
          <p:nvPr/>
        </p:nvGrpSpPr>
        <p:grpSpPr bwMode="auto">
          <a:xfrm>
            <a:off x="2267751" y="1571811"/>
            <a:ext cx="7499482" cy="3098826"/>
            <a:chOff x="400653" y="1943100"/>
            <a:chExt cx="7863619" cy="3278990"/>
          </a:xfrm>
        </p:grpSpPr>
        <p:sp>
          <p:nvSpPr>
            <p:cNvPr id="22" name="Line 3">
              <a:extLst>
                <a:ext uri="{FF2B5EF4-FFF2-40B4-BE49-F238E27FC236}">
                  <a16:creationId xmlns:a16="http://schemas.microsoft.com/office/drawing/2014/main" id="{10E3E090-5D8A-461D-9BE8-899924653E87}"/>
                </a:ext>
              </a:extLst>
            </p:cNvPr>
            <p:cNvSpPr>
              <a:spLocks noChangeShapeType="1"/>
            </p:cNvSpPr>
            <p:nvPr/>
          </p:nvSpPr>
          <p:spPr bwMode="auto">
            <a:xfrm rot="10800000" flipH="1">
              <a:off x="5156933" y="2391605"/>
              <a:ext cx="1722148" cy="288925"/>
            </a:xfrm>
            <a:prstGeom prst="line">
              <a:avLst/>
            </a:prstGeom>
            <a:noFill/>
            <a:ln w="38100">
              <a:solidFill>
                <a:srgbClr val="FF8000"/>
              </a:solidFill>
              <a:miter lim="800000"/>
              <a:headEnd/>
              <a:tailEnd/>
            </a:ln>
            <a:effectLst>
              <a:outerShdw blurRad="63500" dist="76199" dir="2700000" algn="ctr" rotWithShape="0">
                <a:schemeClr val="bg2">
                  <a:alpha val="75000"/>
                </a:schemeClr>
              </a:outerShdw>
            </a:effectLst>
          </p:spPr>
          <p:txBody>
            <a:bodyPr lIns="0" tIns="0" rIns="0" bIns="0"/>
            <a:lstStyle/>
            <a:p>
              <a:pPr>
                <a:defRPr/>
              </a:pPr>
              <a:endParaRPr lang="en-US">
                <a:solidFill>
                  <a:srgbClr val="000000"/>
                </a:solidFill>
                <a:ea typeface="MS PGothic" charset="0"/>
              </a:endParaRPr>
            </a:p>
          </p:txBody>
        </p:sp>
        <p:sp>
          <p:nvSpPr>
            <p:cNvPr id="28" name="Line 4">
              <a:extLst>
                <a:ext uri="{FF2B5EF4-FFF2-40B4-BE49-F238E27FC236}">
                  <a16:creationId xmlns:a16="http://schemas.microsoft.com/office/drawing/2014/main" id="{B444331E-AA5D-4191-A06B-A15532D11865}"/>
                </a:ext>
              </a:extLst>
            </p:cNvPr>
            <p:cNvSpPr>
              <a:spLocks noChangeShapeType="1"/>
            </p:cNvSpPr>
            <p:nvPr/>
          </p:nvSpPr>
          <p:spPr bwMode="auto">
            <a:xfrm>
              <a:off x="4574468" y="3256701"/>
              <a:ext cx="2255925" cy="347717"/>
            </a:xfrm>
            <a:prstGeom prst="line">
              <a:avLst/>
            </a:prstGeom>
            <a:noFill/>
            <a:ln w="38100">
              <a:solidFill>
                <a:srgbClr val="FF8000"/>
              </a:solidFill>
              <a:miter lim="800000"/>
              <a:headEnd/>
              <a:tailEnd/>
            </a:ln>
            <a:effectLst>
              <a:outerShdw blurRad="63500" dist="76199" dir="2700000" algn="ctr" rotWithShape="0">
                <a:schemeClr val="bg2">
                  <a:alpha val="75000"/>
                </a:schemeClr>
              </a:outerShdw>
            </a:effectLst>
          </p:spPr>
          <p:txBody>
            <a:bodyPr lIns="0" tIns="0" rIns="0" bIns="0"/>
            <a:lstStyle/>
            <a:p>
              <a:pPr>
                <a:defRPr/>
              </a:pPr>
              <a:endParaRPr lang="en-US">
                <a:solidFill>
                  <a:srgbClr val="000000"/>
                </a:solidFill>
                <a:ea typeface="MS PGothic" charset="0"/>
              </a:endParaRPr>
            </a:p>
          </p:txBody>
        </p:sp>
        <p:sp>
          <p:nvSpPr>
            <p:cNvPr id="29" name="Line 5">
              <a:extLst>
                <a:ext uri="{FF2B5EF4-FFF2-40B4-BE49-F238E27FC236}">
                  <a16:creationId xmlns:a16="http://schemas.microsoft.com/office/drawing/2014/main" id="{D7C5249C-974B-47A9-82F9-24443C6AA59D}"/>
                </a:ext>
              </a:extLst>
            </p:cNvPr>
            <p:cNvSpPr>
              <a:spLocks noChangeShapeType="1"/>
            </p:cNvSpPr>
            <p:nvPr/>
          </p:nvSpPr>
          <p:spPr bwMode="auto">
            <a:xfrm>
              <a:off x="4469876" y="3609458"/>
              <a:ext cx="2358712" cy="1384152"/>
            </a:xfrm>
            <a:prstGeom prst="line">
              <a:avLst/>
            </a:prstGeom>
            <a:noFill/>
            <a:ln w="38100">
              <a:solidFill>
                <a:srgbClr val="FF8000"/>
              </a:solidFill>
              <a:miter lim="800000"/>
              <a:headEnd/>
              <a:tailEnd/>
            </a:ln>
            <a:effectLst>
              <a:outerShdw blurRad="63500" dist="76199" dir="2700000" algn="ctr" rotWithShape="0">
                <a:schemeClr val="bg2">
                  <a:alpha val="75000"/>
                </a:schemeClr>
              </a:outerShdw>
            </a:effectLst>
          </p:spPr>
          <p:txBody>
            <a:bodyPr lIns="0" tIns="0" rIns="0" bIns="0"/>
            <a:lstStyle/>
            <a:p>
              <a:pPr>
                <a:defRPr/>
              </a:pPr>
              <a:endParaRPr lang="en-US">
                <a:solidFill>
                  <a:srgbClr val="000000"/>
                </a:solidFill>
                <a:ea typeface="MS PGothic" charset="0"/>
              </a:endParaRPr>
            </a:p>
          </p:txBody>
        </p:sp>
        <p:sp>
          <p:nvSpPr>
            <p:cNvPr id="30" name="Line 6">
              <a:extLst>
                <a:ext uri="{FF2B5EF4-FFF2-40B4-BE49-F238E27FC236}">
                  <a16:creationId xmlns:a16="http://schemas.microsoft.com/office/drawing/2014/main" id="{BA4A5B9B-7390-46F7-8BA5-3319923DFBB7}"/>
                </a:ext>
              </a:extLst>
            </p:cNvPr>
            <p:cNvSpPr>
              <a:spLocks noChangeShapeType="1"/>
            </p:cNvSpPr>
            <p:nvPr/>
          </p:nvSpPr>
          <p:spPr bwMode="auto">
            <a:xfrm rot="10800000" flipH="1">
              <a:off x="1788375" y="4153712"/>
              <a:ext cx="1983626" cy="23517"/>
            </a:xfrm>
            <a:prstGeom prst="line">
              <a:avLst/>
            </a:prstGeom>
            <a:noFill/>
            <a:ln w="38100">
              <a:solidFill>
                <a:srgbClr val="FF8000"/>
              </a:solidFill>
              <a:miter lim="800000"/>
              <a:headEnd/>
              <a:tailEnd/>
            </a:ln>
            <a:effectLst>
              <a:outerShdw blurRad="63500" dist="76199" dir="2700000" algn="ctr" rotWithShape="0">
                <a:schemeClr val="bg2">
                  <a:alpha val="75000"/>
                </a:schemeClr>
              </a:outerShdw>
            </a:effectLst>
          </p:spPr>
          <p:txBody>
            <a:bodyPr lIns="0" tIns="0" rIns="0" bIns="0"/>
            <a:lstStyle/>
            <a:p>
              <a:pPr>
                <a:defRPr/>
              </a:pPr>
              <a:endParaRPr lang="en-US">
                <a:solidFill>
                  <a:srgbClr val="000000"/>
                </a:solidFill>
                <a:ea typeface="MS PGothic" charset="0"/>
              </a:endParaRPr>
            </a:p>
          </p:txBody>
        </p:sp>
        <p:sp>
          <p:nvSpPr>
            <p:cNvPr id="31" name="Rectangle 7">
              <a:extLst>
                <a:ext uri="{FF2B5EF4-FFF2-40B4-BE49-F238E27FC236}">
                  <a16:creationId xmlns:a16="http://schemas.microsoft.com/office/drawing/2014/main" id="{4D46C4B3-7722-419F-B9C8-B4E5D56DD167}"/>
                </a:ext>
              </a:extLst>
            </p:cNvPr>
            <p:cNvSpPr>
              <a:spLocks/>
            </p:cNvSpPr>
            <p:nvPr/>
          </p:nvSpPr>
          <p:spPr bwMode="auto">
            <a:xfrm>
              <a:off x="7023345" y="1943100"/>
              <a:ext cx="1240927" cy="651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2000">
                  <a:solidFill>
                    <a:srgbClr val="000000"/>
                  </a:solidFill>
                  <a:ea typeface="ヒラギノ角ゴ ProN W3" charset="0"/>
                  <a:cs typeface="ヒラギノ角ゴ ProN W3" charset="0"/>
                  <a:sym typeface="Arial" charset="0"/>
                </a:rPr>
                <a:t>prefrontal </a:t>
              </a:r>
            </a:p>
            <a:p>
              <a:pPr marL="39688"/>
              <a:r>
                <a:rPr lang="en-US" sz="2000">
                  <a:solidFill>
                    <a:srgbClr val="000000"/>
                  </a:solidFill>
                  <a:ea typeface="ヒラギノ角ゴ ProN W3" charset="0"/>
                  <a:cs typeface="ヒラギノ角ゴ ProN W3" charset="0"/>
                  <a:sym typeface="Arial" charset="0"/>
                </a:rPr>
                <a:t>cortex</a:t>
              </a:r>
            </a:p>
          </p:txBody>
        </p:sp>
        <p:sp>
          <p:nvSpPr>
            <p:cNvPr id="32" name="Rectangle 8">
              <a:extLst>
                <a:ext uri="{FF2B5EF4-FFF2-40B4-BE49-F238E27FC236}">
                  <a16:creationId xmlns:a16="http://schemas.microsoft.com/office/drawing/2014/main" id="{2321CB84-61A9-4454-886E-027786C16D23}"/>
                </a:ext>
              </a:extLst>
            </p:cNvPr>
            <p:cNvSpPr>
              <a:spLocks/>
            </p:cNvSpPr>
            <p:nvPr/>
          </p:nvSpPr>
          <p:spPr bwMode="auto">
            <a:xfrm>
              <a:off x="6976157" y="3441582"/>
              <a:ext cx="1100610" cy="325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2000">
                  <a:solidFill>
                    <a:srgbClr val="000000"/>
                  </a:solidFill>
                  <a:ea typeface="ヒラギノ角ゴ ProN W3" charset="0"/>
                  <a:cs typeface="ヒラギノ角ゴ ProN W3" charset="0"/>
                  <a:sym typeface="Arial" charset="0"/>
                </a:rPr>
                <a:t>thalamus</a:t>
              </a:r>
            </a:p>
          </p:txBody>
        </p:sp>
        <p:sp>
          <p:nvSpPr>
            <p:cNvPr id="33" name="Rectangle 9">
              <a:extLst>
                <a:ext uri="{FF2B5EF4-FFF2-40B4-BE49-F238E27FC236}">
                  <a16:creationId xmlns:a16="http://schemas.microsoft.com/office/drawing/2014/main" id="{FF2E237B-D045-4F21-B023-9515A4D8B3D9}"/>
                </a:ext>
              </a:extLst>
            </p:cNvPr>
            <p:cNvSpPr>
              <a:spLocks/>
            </p:cNvSpPr>
            <p:nvPr/>
          </p:nvSpPr>
          <p:spPr bwMode="auto">
            <a:xfrm>
              <a:off x="7023345" y="4896419"/>
              <a:ext cx="1128378" cy="325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2000">
                  <a:solidFill>
                    <a:srgbClr val="000000"/>
                  </a:solidFill>
                  <a:ea typeface="ヒラギノ角ゴ ProN W3" charset="0"/>
                  <a:cs typeface="ヒラギノ角ゴ ProN W3" charset="0"/>
                  <a:sym typeface="Arial" charset="0"/>
                </a:rPr>
                <a:t>amygdala</a:t>
              </a:r>
            </a:p>
          </p:txBody>
        </p:sp>
        <p:sp>
          <p:nvSpPr>
            <p:cNvPr id="34" name="Rectangle 10">
              <a:extLst>
                <a:ext uri="{FF2B5EF4-FFF2-40B4-BE49-F238E27FC236}">
                  <a16:creationId xmlns:a16="http://schemas.microsoft.com/office/drawing/2014/main" id="{C9EC46AD-5ADC-4821-9B95-031A3AA56BE5}"/>
                </a:ext>
              </a:extLst>
            </p:cNvPr>
            <p:cNvSpPr>
              <a:spLocks/>
            </p:cNvSpPr>
            <p:nvPr/>
          </p:nvSpPr>
          <p:spPr bwMode="auto">
            <a:xfrm>
              <a:off x="400653" y="4014394"/>
              <a:ext cx="1248862" cy="325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2000">
                  <a:solidFill>
                    <a:srgbClr val="000000"/>
                  </a:solidFill>
                  <a:ea typeface="ヒラギノ角ゴ ProN W3" charset="0"/>
                  <a:cs typeface="ヒラギノ角ゴ ProN W3" charset="0"/>
                  <a:sym typeface="Arial" charset="0"/>
                </a:rPr>
                <a:t>brain stem</a:t>
              </a:r>
            </a:p>
          </p:txBody>
        </p:sp>
      </p:grpSp>
    </p:spTree>
    <p:extLst>
      <p:ext uri="{BB962C8B-B14F-4D97-AF65-F5344CB8AC3E}">
        <p14:creationId xmlns:p14="http://schemas.microsoft.com/office/powerpoint/2010/main" val="347152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9934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Emotion is at the heart of team challenges…</a:t>
            </a:r>
            <a:endParaRPr lang="en-US" altLang="en-US" b="1">
              <a:solidFill>
                <a:srgbClr val="0D3692"/>
              </a:solidFill>
              <a:latin typeface="+mn-lt"/>
            </a:endParaRPr>
          </a:p>
        </p:txBody>
      </p:sp>
      <p:sp>
        <p:nvSpPr>
          <p:cNvPr id="4" name="Rectangle 9">
            <a:extLst>
              <a:ext uri="{FF2B5EF4-FFF2-40B4-BE49-F238E27FC236}">
                <a16:creationId xmlns:a16="http://schemas.microsoft.com/office/drawing/2014/main" id="{8B1520BD-01E4-4627-8A08-19B52E2D796F}"/>
              </a:ext>
            </a:extLst>
          </p:cNvPr>
          <p:cNvSpPr txBox="1">
            <a:spLocks noChangeArrowheads="1"/>
          </p:cNvSpPr>
          <p:nvPr/>
        </p:nvSpPr>
        <p:spPr>
          <a:xfrm>
            <a:off x="3539403" y="1752600"/>
            <a:ext cx="5113194" cy="38307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altLang="en-US" sz="2200">
                <a:cs typeface="Arial" panose="020B0604020202020204" pitchFamily="34" charset="0"/>
              </a:rPr>
              <a:t>Conflict </a:t>
            </a:r>
          </a:p>
          <a:p>
            <a:pPr marL="674904" lvl="1" indent="-342900">
              <a:buFont typeface="Wingdings" panose="05000000000000000000" pitchFamily="2" charset="2"/>
              <a:buChar char="Ø"/>
            </a:pPr>
            <a:r>
              <a:rPr lang="en-US" altLang="en-US" sz="2200">
                <a:cs typeface="Arial" panose="020B0604020202020204" pitchFamily="34" charset="0"/>
              </a:rPr>
              <a:t>And unresolved or avoided conflict.</a:t>
            </a:r>
          </a:p>
          <a:p>
            <a:pPr marL="342900" indent="-342900"/>
            <a:r>
              <a:rPr lang="en-US" altLang="en-US" sz="2200">
                <a:cs typeface="Arial" panose="020B0604020202020204" pitchFamily="34" charset="0"/>
              </a:rPr>
              <a:t>Disengaged members</a:t>
            </a:r>
          </a:p>
          <a:p>
            <a:pPr marL="674904" lvl="1" indent="-342900">
              <a:buFont typeface="Wingdings" panose="05000000000000000000" pitchFamily="2" charset="2"/>
              <a:buChar char="Ø"/>
            </a:pPr>
            <a:r>
              <a:rPr lang="en-US" altLang="en-US" sz="2200">
                <a:cs typeface="Arial" panose="020B0604020202020204" pitchFamily="34" charset="0"/>
              </a:rPr>
              <a:t>Who don’t participate in meetings.</a:t>
            </a:r>
          </a:p>
          <a:p>
            <a:pPr marL="674904" lvl="1" indent="-342900">
              <a:buFont typeface="Wingdings" panose="05000000000000000000" pitchFamily="2" charset="2"/>
              <a:buChar char="Ø"/>
            </a:pPr>
            <a:r>
              <a:rPr lang="en-US" altLang="en-US" sz="2200">
                <a:cs typeface="Arial" panose="020B0604020202020204" pitchFamily="34" charset="0"/>
              </a:rPr>
              <a:t>Won’t don’t perform up to standards.</a:t>
            </a:r>
          </a:p>
          <a:p>
            <a:pPr marL="674904" lvl="1" indent="-342900">
              <a:buFont typeface="Wingdings" panose="05000000000000000000" pitchFamily="2" charset="2"/>
              <a:buChar char="Ø"/>
            </a:pPr>
            <a:r>
              <a:rPr lang="en-US" altLang="en-US" sz="2200">
                <a:cs typeface="Arial" panose="020B0604020202020204" pitchFamily="34" charset="0"/>
              </a:rPr>
              <a:t>Who don’t show up.</a:t>
            </a:r>
          </a:p>
          <a:p>
            <a:pPr marL="342900" indent="-342900"/>
            <a:r>
              <a:rPr lang="en-US" altLang="en-US" sz="2200">
                <a:cs typeface="Arial" panose="020B0604020202020204" pitchFamily="34" charset="0"/>
              </a:rPr>
              <a:t>Difficult people and personalities.</a:t>
            </a:r>
          </a:p>
          <a:p>
            <a:pPr marL="342900" indent="-342900"/>
            <a:r>
              <a:rPr lang="en-US" altLang="en-US" sz="2200">
                <a:cs typeface="Arial" panose="020B0604020202020204" pitchFamily="34" charset="0"/>
              </a:rPr>
              <a:t>Lack of cooperation or collaboration.</a:t>
            </a:r>
          </a:p>
          <a:p>
            <a:pPr marL="342900" indent="-342900"/>
            <a:r>
              <a:rPr lang="en-US" altLang="en-US" sz="2200">
                <a:cs typeface="Arial" panose="020B0604020202020204" pitchFamily="34" charset="0"/>
              </a:rPr>
              <a:t>Lack of trust.</a:t>
            </a:r>
          </a:p>
          <a:p>
            <a:pPr marL="342900" indent="-342900"/>
            <a:r>
              <a:rPr lang="en-US" altLang="en-US" sz="2200">
                <a:cs typeface="Arial" panose="020B0604020202020204" pitchFamily="34" charset="0"/>
              </a:rPr>
              <a:t>Poor decisions.</a:t>
            </a:r>
          </a:p>
          <a:p>
            <a:endParaRPr lang="en-US" altLang="en-US" sz="2200"/>
          </a:p>
        </p:txBody>
      </p:sp>
    </p:spTree>
    <p:extLst>
      <p:ext uri="{BB962C8B-B14F-4D97-AF65-F5344CB8AC3E}">
        <p14:creationId xmlns:p14="http://schemas.microsoft.com/office/powerpoint/2010/main" val="2388551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9934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Emotion is </a:t>
            </a:r>
            <a:r>
              <a:rPr lang="en-US" altLang="en-US" b="1" i="1" u="sng">
                <a:solidFill>
                  <a:srgbClr val="0D3692"/>
                </a:solidFill>
                <a:latin typeface="+mn-lt"/>
                <a:cs typeface="Arial" panose="020B0604020202020204" pitchFamily="34" charset="0"/>
              </a:rPr>
              <a:t>not</a:t>
            </a:r>
            <a:r>
              <a:rPr lang="en-US" altLang="en-US" i="1">
                <a:solidFill>
                  <a:srgbClr val="0D3692"/>
                </a:solidFill>
                <a:latin typeface="+mn-lt"/>
                <a:cs typeface="Arial" panose="020B0604020202020204" pitchFamily="34" charset="0"/>
              </a:rPr>
              <a:t> </a:t>
            </a:r>
            <a:r>
              <a:rPr lang="en-US" altLang="en-US" b="1">
                <a:solidFill>
                  <a:srgbClr val="0D3692"/>
                </a:solidFill>
                <a:latin typeface="+mn-lt"/>
                <a:cs typeface="Arial" panose="020B0604020202020204" pitchFamily="34" charset="0"/>
              </a:rPr>
              <a:t>Irrational</a:t>
            </a:r>
            <a:endParaRPr lang="en-US" altLang="en-US" b="1">
              <a:solidFill>
                <a:srgbClr val="0D3692"/>
              </a:solidFill>
              <a:latin typeface="+mn-lt"/>
            </a:endParaRPr>
          </a:p>
        </p:txBody>
      </p:sp>
      <p:sp>
        <p:nvSpPr>
          <p:cNvPr id="4" name="Rectangle 9">
            <a:extLst>
              <a:ext uri="{FF2B5EF4-FFF2-40B4-BE49-F238E27FC236}">
                <a16:creationId xmlns:a16="http://schemas.microsoft.com/office/drawing/2014/main" id="{8B1520BD-01E4-4627-8A08-19B52E2D796F}"/>
              </a:ext>
            </a:extLst>
          </p:cNvPr>
          <p:cNvSpPr txBox="1">
            <a:spLocks noChangeArrowheads="1"/>
          </p:cNvSpPr>
          <p:nvPr/>
        </p:nvSpPr>
        <p:spPr>
          <a:xfrm>
            <a:off x="827809" y="1728727"/>
            <a:ext cx="5708506" cy="38307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Tx/>
              <a:buFont typeface="+mj-lt"/>
              <a:buAutoNum type="arabicPeriod"/>
            </a:pPr>
            <a:r>
              <a:rPr lang="en-US" sz="2400">
                <a:latin typeface="Arial"/>
                <a:ea typeface="ＭＳ Ｐゴシック" charset="0"/>
                <a:cs typeface="Arial"/>
              </a:rPr>
              <a:t>Emotion provides information.</a:t>
            </a:r>
          </a:p>
          <a:p>
            <a:pPr marL="457200" indent="-457200">
              <a:buClrTx/>
              <a:buFont typeface="+mj-lt"/>
              <a:buAutoNum type="arabicPeriod"/>
            </a:pPr>
            <a:r>
              <a:rPr lang="en-US" sz="2400">
                <a:latin typeface="Arial"/>
                <a:ea typeface="ＭＳ Ｐゴシック" charset="0"/>
                <a:cs typeface="Arial"/>
              </a:rPr>
              <a:t>Emotion prioritizes needs &amp; attention.</a:t>
            </a:r>
          </a:p>
          <a:p>
            <a:pPr marL="457200" indent="-457200">
              <a:buClrTx/>
              <a:buFont typeface="+mj-lt"/>
              <a:buAutoNum type="arabicPeriod"/>
            </a:pPr>
            <a:r>
              <a:rPr lang="en-US" sz="2400">
                <a:latin typeface="Arial"/>
                <a:ea typeface="ＭＳ Ｐゴシック" charset="0"/>
                <a:cs typeface="Arial"/>
              </a:rPr>
              <a:t>Emotion and emotional needs are at the core of effective cooperation and collaboration.  </a:t>
            </a:r>
          </a:p>
        </p:txBody>
      </p:sp>
      <p:pic>
        <p:nvPicPr>
          <p:cNvPr id="5" name="Picture 4" descr="A group of people posing for the camera&#10;&#10;Description automatically generated">
            <a:extLst>
              <a:ext uri="{FF2B5EF4-FFF2-40B4-BE49-F238E27FC236}">
                <a16:creationId xmlns:a16="http://schemas.microsoft.com/office/drawing/2014/main" id="{1C3A14B0-8283-401D-B995-0DA0F2738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835" y="3644118"/>
            <a:ext cx="3579829" cy="2361827"/>
          </a:xfrm>
          <a:prstGeom prst="rect">
            <a:avLst/>
          </a:prstGeom>
        </p:spPr>
      </p:pic>
    </p:spTree>
    <p:extLst>
      <p:ext uri="{BB962C8B-B14F-4D97-AF65-F5344CB8AC3E}">
        <p14:creationId xmlns:p14="http://schemas.microsoft.com/office/powerpoint/2010/main" val="3887163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Predictable Emotional Needs in              Groups &amp; Teams</a:t>
            </a:r>
            <a:endParaRPr lang="en-US" altLang="en-US" b="1">
              <a:solidFill>
                <a:srgbClr val="0D3692"/>
              </a:solidFill>
              <a:latin typeface="+mn-lt"/>
            </a:endParaRPr>
          </a:p>
        </p:txBody>
      </p:sp>
      <p:sp>
        <p:nvSpPr>
          <p:cNvPr id="4" name="Rectangle 9">
            <a:extLst>
              <a:ext uri="{FF2B5EF4-FFF2-40B4-BE49-F238E27FC236}">
                <a16:creationId xmlns:a16="http://schemas.microsoft.com/office/drawing/2014/main" id="{8B1520BD-01E4-4627-8A08-19B52E2D796F}"/>
              </a:ext>
            </a:extLst>
          </p:cNvPr>
          <p:cNvSpPr txBox="1">
            <a:spLocks noChangeArrowheads="1"/>
          </p:cNvSpPr>
          <p:nvPr/>
        </p:nvSpPr>
        <p:spPr>
          <a:xfrm>
            <a:off x="815616" y="1655575"/>
            <a:ext cx="7389599" cy="22215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i="1">
                <a:ea typeface="ＭＳ Ｐゴシック" charset="0"/>
              </a:rPr>
              <a:t>Belonging </a:t>
            </a:r>
            <a:r>
              <a:rPr lang="en-US" sz="2400">
                <a:ea typeface="ＭＳ Ｐゴシック" charset="0"/>
              </a:rPr>
              <a:t>(not being rejected &amp; feeling valued).</a:t>
            </a:r>
            <a:endParaRPr lang="en-US" sz="2400" i="1">
              <a:ea typeface="ＭＳ Ｐゴシック" charset="0"/>
            </a:endParaRPr>
          </a:p>
          <a:p>
            <a:pPr marL="342900" indent="-342900"/>
            <a:r>
              <a:rPr lang="en-US" sz="2400">
                <a:ea typeface="ＭＳ Ｐゴシック" charset="0"/>
              </a:rPr>
              <a:t>Shared Understanding (to improve predictability).</a:t>
            </a:r>
          </a:p>
          <a:p>
            <a:pPr marL="342900" indent="-342900"/>
            <a:r>
              <a:rPr lang="en-US" sz="2400">
                <a:ea typeface="ＭＳ Ｐゴシック" charset="0"/>
              </a:rPr>
              <a:t>Control.</a:t>
            </a:r>
          </a:p>
        </p:txBody>
      </p:sp>
      <p:pic>
        <p:nvPicPr>
          <p:cNvPr id="6" name="Picture 5">
            <a:extLst>
              <a:ext uri="{FF2B5EF4-FFF2-40B4-BE49-F238E27FC236}">
                <a16:creationId xmlns:a16="http://schemas.microsoft.com/office/drawing/2014/main" id="{78580151-AD8D-43E3-8ABD-A143EE80BA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61102" y="3462343"/>
            <a:ext cx="3581338" cy="2221585"/>
          </a:xfrm>
          <a:prstGeom prst="rect">
            <a:avLst/>
          </a:prstGeom>
          <a:noFill/>
          <a:ln w="6350" cmpd="sng">
            <a:solidFill>
              <a:srgbClr val="000000"/>
            </a:solidFill>
            <a:miter lim="800000"/>
            <a:headEnd/>
            <a:tailEnd/>
          </a:ln>
          <a:effectLst/>
        </p:spPr>
      </p:pic>
      <p:sp>
        <p:nvSpPr>
          <p:cNvPr id="7" name="Rectangle 1">
            <a:extLst>
              <a:ext uri="{FF2B5EF4-FFF2-40B4-BE49-F238E27FC236}">
                <a16:creationId xmlns:a16="http://schemas.microsoft.com/office/drawing/2014/main" id="{2CDA4023-7116-43CE-A690-845758BEC372}"/>
              </a:ext>
            </a:extLst>
          </p:cNvPr>
          <p:cNvSpPr>
            <a:spLocks noChangeArrowheads="1"/>
          </p:cNvSpPr>
          <p:nvPr/>
        </p:nvSpPr>
        <p:spPr bwMode="auto">
          <a:xfrm>
            <a:off x="6843256" y="4342304"/>
            <a:ext cx="40681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i="1">
                <a:solidFill>
                  <a:srgbClr val="000000"/>
                </a:solidFill>
                <a:cs typeface="Arial" panose="020B0604020202020204" pitchFamily="34" charset="0"/>
              </a:rPr>
              <a:t>(Fiske, 2003, 2007, and others) </a:t>
            </a:r>
          </a:p>
        </p:txBody>
      </p:sp>
    </p:spTree>
    <p:extLst>
      <p:ext uri="{BB962C8B-B14F-4D97-AF65-F5344CB8AC3E}">
        <p14:creationId xmlns:p14="http://schemas.microsoft.com/office/powerpoint/2010/main" val="1253656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Emotional Needs are Typically </a:t>
            </a:r>
            <a:r>
              <a:rPr lang="en-US" altLang="en-US" b="1" err="1">
                <a:solidFill>
                  <a:srgbClr val="0D3692"/>
                </a:solidFill>
                <a:latin typeface="+mn-lt"/>
                <a:cs typeface="Arial" panose="020B0604020202020204" pitchFamily="34" charset="0"/>
              </a:rPr>
              <a:t>Unconcious</a:t>
            </a:r>
            <a:endParaRPr lang="en-US" altLang="en-US" b="1">
              <a:solidFill>
                <a:srgbClr val="0D3692"/>
              </a:solidFill>
              <a:latin typeface="+mn-lt"/>
            </a:endParaRPr>
          </a:p>
        </p:txBody>
      </p:sp>
      <p:pic>
        <p:nvPicPr>
          <p:cNvPr id="8" name="Picture 5">
            <a:extLst>
              <a:ext uri="{FF2B5EF4-FFF2-40B4-BE49-F238E27FC236}">
                <a16:creationId xmlns:a16="http://schemas.microsoft.com/office/drawing/2014/main" id="{8FC16EF1-6622-4513-B8AF-32F563DAE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215" y="1582159"/>
            <a:ext cx="6201569" cy="429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880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In Teams, Unmet Emotional Needs Lead to…</a:t>
            </a:r>
            <a:endParaRPr lang="en-US" altLang="en-US" b="1">
              <a:solidFill>
                <a:srgbClr val="0D3692"/>
              </a:solidFill>
              <a:latin typeface="+mn-lt"/>
            </a:endParaRPr>
          </a:p>
        </p:txBody>
      </p:sp>
      <p:sp>
        <p:nvSpPr>
          <p:cNvPr id="4" name="Text Box 9">
            <a:extLst>
              <a:ext uri="{FF2B5EF4-FFF2-40B4-BE49-F238E27FC236}">
                <a16:creationId xmlns:a16="http://schemas.microsoft.com/office/drawing/2014/main" id="{2282D135-BB78-4498-8F45-D2866E1A2434}"/>
              </a:ext>
            </a:extLst>
          </p:cNvPr>
          <p:cNvSpPr txBox="1">
            <a:spLocks noChangeArrowheads="1"/>
          </p:cNvSpPr>
          <p:nvPr/>
        </p:nvSpPr>
        <p:spPr bwMode="auto">
          <a:xfrm>
            <a:off x="639293" y="2959090"/>
            <a:ext cx="25324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00"/>
                </a:solidFill>
                <a:latin typeface="+mn-lt"/>
                <a:cs typeface="Arial" panose="020B0604020202020204" pitchFamily="34" charset="0"/>
              </a:rPr>
              <a:t>Poor listening</a:t>
            </a:r>
          </a:p>
        </p:txBody>
      </p:sp>
      <p:sp>
        <p:nvSpPr>
          <p:cNvPr id="5" name="Text Box 9">
            <a:extLst>
              <a:ext uri="{FF2B5EF4-FFF2-40B4-BE49-F238E27FC236}">
                <a16:creationId xmlns:a16="http://schemas.microsoft.com/office/drawing/2014/main" id="{E56D5EBE-C972-4A22-A5C3-A77BD2CFD460}"/>
              </a:ext>
            </a:extLst>
          </p:cNvPr>
          <p:cNvSpPr txBox="1">
            <a:spLocks noChangeArrowheads="1"/>
          </p:cNvSpPr>
          <p:nvPr/>
        </p:nvSpPr>
        <p:spPr bwMode="auto">
          <a:xfrm>
            <a:off x="3591217" y="1358748"/>
            <a:ext cx="16225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00"/>
                </a:solidFill>
                <a:latin typeface="+mn-lt"/>
                <a:cs typeface="Arial" panose="020B0604020202020204" pitchFamily="34" charset="0"/>
              </a:rPr>
              <a:t> Selfishness</a:t>
            </a:r>
          </a:p>
        </p:txBody>
      </p:sp>
      <p:sp>
        <p:nvSpPr>
          <p:cNvPr id="6" name="Text Box 9">
            <a:extLst>
              <a:ext uri="{FF2B5EF4-FFF2-40B4-BE49-F238E27FC236}">
                <a16:creationId xmlns:a16="http://schemas.microsoft.com/office/drawing/2014/main" id="{5901CC63-1AB3-4251-8604-AC31694045F8}"/>
              </a:ext>
            </a:extLst>
          </p:cNvPr>
          <p:cNvSpPr txBox="1">
            <a:spLocks noChangeArrowheads="1"/>
          </p:cNvSpPr>
          <p:nvPr/>
        </p:nvSpPr>
        <p:spPr bwMode="auto">
          <a:xfrm>
            <a:off x="9239834" y="1513169"/>
            <a:ext cx="22606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mn-lt"/>
                <a:cs typeface="Arial" panose="020B0604020202020204" pitchFamily="34" charset="0"/>
              </a:rPr>
              <a:t>  </a:t>
            </a:r>
            <a:r>
              <a:rPr lang="en-US">
                <a:solidFill>
                  <a:srgbClr val="000000"/>
                </a:solidFill>
                <a:latin typeface="+mn-lt"/>
                <a:cs typeface="Arial" panose="020B0604020202020204" pitchFamily="34" charset="0"/>
              </a:rPr>
              <a:t>Disengagement</a:t>
            </a:r>
          </a:p>
        </p:txBody>
      </p:sp>
      <p:sp>
        <p:nvSpPr>
          <p:cNvPr id="7" name="Text Box 9">
            <a:extLst>
              <a:ext uri="{FF2B5EF4-FFF2-40B4-BE49-F238E27FC236}">
                <a16:creationId xmlns:a16="http://schemas.microsoft.com/office/drawing/2014/main" id="{BEA735E2-F97E-4960-AFDA-8BE45701F588}"/>
              </a:ext>
            </a:extLst>
          </p:cNvPr>
          <p:cNvSpPr txBox="1">
            <a:spLocks noChangeArrowheads="1"/>
          </p:cNvSpPr>
          <p:nvPr/>
        </p:nvSpPr>
        <p:spPr bwMode="auto">
          <a:xfrm>
            <a:off x="5482016" y="3528442"/>
            <a:ext cx="35446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00"/>
                </a:solidFill>
                <a:latin typeface="+mn-lt"/>
              </a:rPr>
              <a:t>  </a:t>
            </a:r>
            <a:r>
              <a:rPr lang="en-US" b="1">
                <a:solidFill>
                  <a:srgbClr val="000000"/>
                </a:solidFill>
                <a:latin typeface="+mn-lt"/>
              </a:rPr>
              <a:t> </a:t>
            </a:r>
            <a:r>
              <a:rPr lang="en-US">
                <a:solidFill>
                  <a:srgbClr val="000000"/>
                </a:solidFill>
                <a:latin typeface="+mn-lt"/>
                <a:cs typeface="Arial" panose="020B0604020202020204" pitchFamily="34" charset="0"/>
              </a:rPr>
              <a:t>Frustrating Relationships </a:t>
            </a:r>
          </a:p>
        </p:txBody>
      </p:sp>
      <p:pic>
        <p:nvPicPr>
          <p:cNvPr id="9" name="Picture 8" descr="A person wearing a blue shirt&#10;&#10;Description automatically generated">
            <a:extLst>
              <a:ext uri="{FF2B5EF4-FFF2-40B4-BE49-F238E27FC236}">
                <a16:creationId xmlns:a16="http://schemas.microsoft.com/office/drawing/2014/main" id="{5A2159FB-2706-4BDD-8924-F55799E2E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25" y="3420755"/>
            <a:ext cx="3544625" cy="2363288"/>
          </a:xfrm>
          <a:prstGeom prst="rect">
            <a:avLst/>
          </a:prstGeom>
        </p:spPr>
      </p:pic>
      <p:pic>
        <p:nvPicPr>
          <p:cNvPr id="24578" name="Picture 2" descr="why are people selfish">
            <a:extLst>
              <a:ext uri="{FF2B5EF4-FFF2-40B4-BE49-F238E27FC236}">
                <a16:creationId xmlns:a16="http://schemas.microsoft.com/office/drawing/2014/main" id="{F82543AA-9A68-4066-8C9D-C0876565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781" y="1868972"/>
            <a:ext cx="2461433" cy="19015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person, indoor, person, holding&#10;&#10;Description automatically generated">
            <a:extLst>
              <a:ext uri="{FF2B5EF4-FFF2-40B4-BE49-F238E27FC236}">
                <a16:creationId xmlns:a16="http://schemas.microsoft.com/office/drawing/2014/main" id="{E0BD3558-739E-4535-812B-3BDD77B52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059" y="3998352"/>
            <a:ext cx="2678537" cy="1785691"/>
          </a:xfrm>
          <a:prstGeom prst="rect">
            <a:avLst/>
          </a:prstGeom>
        </p:spPr>
      </p:pic>
      <p:pic>
        <p:nvPicPr>
          <p:cNvPr id="13" name="Picture 12" descr="A person standing in front of a computer&#10;&#10;Description automatically generated">
            <a:extLst>
              <a:ext uri="{FF2B5EF4-FFF2-40B4-BE49-F238E27FC236}">
                <a16:creationId xmlns:a16="http://schemas.microsoft.com/office/drawing/2014/main" id="{D4C1CFB3-7A5C-4DCB-AFCA-ADDCD3DC0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692" y="1974834"/>
            <a:ext cx="2461433" cy="1795674"/>
          </a:xfrm>
          <a:prstGeom prst="rect">
            <a:avLst/>
          </a:prstGeom>
        </p:spPr>
      </p:pic>
    </p:spTree>
    <p:extLst>
      <p:ext uri="{BB962C8B-B14F-4D97-AF65-F5344CB8AC3E}">
        <p14:creationId xmlns:p14="http://schemas.microsoft.com/office/powerpoint/2010/main" val="2673886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Why Teams are “Hotbeds of Emotion”</a:t>
            </a:r>
            <a:endParaRPr lang="en-US" altLang="en-US" b="1">
              <a:solidFill>
                <a:srgbClr val="0D3692"/>
              </a:solidFill>
              <a:latin typeface="+mn-lt"/>
            </a:endParaRPr>
          </a:p>
        </p:txBody>
      </p:sp>
      <p:pic>
        <p:nvPicPr>
          <p:cNvPr id="4" name="Picture 3" descr="A picture containing table, sitting, vase, plastic&#10;&#10;Description automatically generated">
            <a:extLst>
              <a:ext uri="{FF2B5EF4-FFF2-40B4-BE49-F238E27FC236}">
                <a16:creationId xmlns:a16="http://schemas.microsoft.com/office/drawing/2014/main" id="{E849523A-CFA8-4E1F-90DE-B04075CFF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018" y="1407308"/>
            <a:ext cx="3065120" cy="2450999"/>
          </a:xfrm>
          <a:prstGeom prst="rect">
            <a:avLst/>
          </a:prstGeom>
        </p:spPr>
      </p:pic>
      <p:pic>
        <p:nvPicPr>
          <p:cNvPr id="6" name="Picture 5" descr="A picture containing table, sitting, vase, plastic&#10;&#10;Description automatically generated">
            <a:extLst>
              <a:ext uri="{FF2B5EF4-FFF2-40B4-BE49-F238E27FC236}">
                <a16:creationId xmlns:a16="http://schemas.microsoft.com/office/drawing/2014/main" id="{12E786B5-99D8-46D7-AB0E-D519748BE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064" y="1407308"/>
            <a:ext cx="3065120" cy="2450999"/>
          </a:xfrm>
          <a:prstGeom prst="rect">
            <a:avLst/>
          </a:prstGeom>
        </p:spPr>
      </p:pic>
      <p:pic>
        <p:nvPicPr>
          <p:cNvPr id="7" name="Picture 6" descr="A picture containing table, sitting, vase, plastic&#10;&#10;Description automatically generated">
            <a:extLst>
              <a:ext uri="{FF2B5EF4-FFF2-40B4-BE49-F238E27FC236}">
                <a16:creationId xmlns:a16="http://schemas.microsoft.com/office/drawing/2014/main" id="{AC120A4C-54E7-466F-9527-B5F885861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110" y="1407307"/>
            <a:ext cx="3065120" cy="2450999"/>
          </a:xfrm>
          <a:prstGeom prst="rect">
            <a:avLst/>
          </a:prstGeom>
        </p:spPr>
      </p:pic>
      <p:pic>
        <p:nvPicPr>
          <p:cNvPr id="9" name="Picture 8" descr="A picture containing table, sitting, vase, plastic&#10;&#10;Description automatically generated">
            <a:extLst>
              <a:ext uri="{FF2B5EF4-FFF2-40B4-BE49-F238E27FC236}">
                <a16:creationId xmlns:a16="http://schemas.microsoft.com/office/drawing/2014/main" id="{B54CA4CA-048C-410F-924F-5A62832A1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156" y="1407307"/>
            <a:ext cx="3065120" cy="2450999"/>
          </a:xfrm>
          <a:prstGeom prst="rect">
            <a:avLst/>
          </a:prstGeom>
        </p:spPr>
      </p:pic>
      <p:pic>
        <p:nvPicPr>
          <p:cNvPr id="10" name="Picture 9" descr="A picture containing table, sitting, vase, plastic&#10;&#10;Description automatically generated">
            <a:extLst>
              <a:ext uri="{FF2B5EF4-FFF2-40B4-BE49-F238E27FC236}">
                <a16:creationId xmlns:a16="http://schemas.microsoft.com/office/drawing/2014/main" id="{32176800-EBD8-4A4A-A128-2CC636C80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018" y="3858307"/>
            <a:ext cx="3065120" cy="2450999"/>
          </a:xfrm>
          <a:prstGeom prst="rect">
            <a:avLst/>
          </a:prstGeom>
        </p:spPr>
      </p:pic>
      <p:pic>
        <p:nvPicPr>
          <p:cNvPr id="11" name="Picture 10" descr="A picture containing table, sitting, vase, plastic&#10;&#10;Description automatically generated">
            <a:extLst>
              <a:ext uri="{FF2B5EF4-FFF2-40B4-BE49-F238E27FC236}">
                <a16:creationId xmlns:a16="http://schemas.microsoft.com/office/drawing/2014/main" id="{C7620668-4414-4AD4-A12C-F22F80AEF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064" y="3858307"/>
            <a:ext cx="3065120" cy="2450999"/>
          </a:xfrm>
          <a:prstGeom prst="rect">
            <a:avLst/>
          </a:prstGeom>
        </p:spPr>
      </p:pic>
      <p:pic>
        <p:nvPicPr>
          <p:cNvPr id="12" name="Picture 11" descr="A picture containing table, sitting, vase, plastic&#10;&#10;Description automatically generated">
            <a:extLst>
              <a:ext uri="{FF2B5EF4-FFF2-40B4-BE49-F238E27FC236}">
                <a16:creationId xmlns:a16="http://schemas.microsoft.com/office/drawing/2014/main" id="{5669E5D4-F8E6-4251-B484-3EEAA9BD1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110" y="3858306"/>
            <a:ext cx="3065120" cy="2450999"/>
          </a:xfrm>
          <a:prstGeom prst="rect">
            <a:avLst/>
          </a:prstGeom>
        </p:spPr>
      </p:pic>
      <p:pic>
        <p:nvPicPr>
          <p:cNvPr id="13" name="Picture 12" descr="A picture containing table, sitting, vase, plastic&#10;&#10;Description automatically generated">
            <a:extLst>
              <a:ext uri="{FF2B5EF4-FFF2-40B4-BE49-F238E27FC236}">
                <a16:creationId xmlns:a16="http://schemas.microsoft.com/office/drawing/2014/main" id="{B501D4B6-6BFF-496F-85C3-1B4675B33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156" y="3858306"/>
            <a:ext cx="3065120" cy="2450999"/>
          </a:xfrm>
          <a:prstGeom prst="rect">
            <a:avLst/>
          </a:prstGeom>
        </p:spPr>
      </p:pic>
    </p:spTree>
    <p:extLst>
      <p:ext uri="{BB962C8B-B14F-4D97-AF65-F5344CB8AC3E}">
        <p14:creationId xmlns:p14="http://schemas.microsoft.com/office/powerpoint/2010/main" val="79144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2024915" y="1637426"/>
            <a:ext cx="8142170" cy="4154984"/>
          </a:xfrm>
          <a:prstGeom prst="rect">
            <a:avLst/>
          </a:prstGeom>
        </p:spPr>
        <p:txBody>
          <a:bodyPr wrap="square">
            <a:spAutoFit/>
          </a:bodyPr>
          <a:lstStyle/>
          <a:p>
            <a:pPr algn="ctr"/>
            <a:r>
              <a:rPr lang="en-GB" sz="4400"/>
              <a:t>‘Ought statements’ that shape how members interact</a:t>
            </a:r>
          </a:p>
          <a:p>
            <a:pPr algn="ctr"/>
            <a:endParaRPr lang="en-GB" sz="4400"/>
          </a:p>
          <a:p>
            <a:pPr algn="ctr"/>
            <a:r>
              <a:rPr lang="en-GB" sz="4400"/>
              <a:t>They clarify Expectations and become “the way we do things here”</a:t>
            </a:r>
          </a:p>
        </p:txBody>
      </p:sp>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What is a NORM?</a:t>
            </a:r>
            <a:endParaRPr lang="en-US" altLang="en-US" b="1">
              <a:solidFill>
                <a:srgbClr val="0D3692"/>
              </a:solidFill>
              <a:latin typeface="+mn-lt"/>
            </a:endParaRPr>
          </a:p>
        </p:txBody>
      </p:sp>
    </p:spTree>
    <p:extLst>
      <p:ext uri="{BB962C8B-B14F-4D97-AF65-F5344CB8AC3E}">
        <p14:creationId xmlns:p14="http://schemas.microsoft.com/office/powerpoint/2010/main" val="791649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2024915" y="1690062"/>
            <a:ext cx="8142170" cy="3477875"/>
          </a:xfrm>
          <a:prstGeom prst="rect">
            <a:avLst/>
          </a:prstGeom>
        </p:spPr>
        <p:txBody>
          <a:bodyPr wrap="square">
            <a:spAutoFit/>
          </a:bodyPr>
          <a:lstStyle/>
          <a:p>
            <a:pPr algn="ctr"/>
            <a:r>
              <a:rPr lang="en-GB" sz="4400"/>
              <a:t>Unless enforced, </a:t>
            </a:r>
          </a:p>
          <a:p>
            <a:pPr algn="ctr"/>
            <a:r>
              <a:rPr lang="en-GB" sz="4400"/>
              <a:t>they are IDEALS not norms</a:t>
            </a:r>
          </a:p>
          <a:p>
            <a:pPr algn="ctr"/>
            <a:endParaRPr lang="en-GB" sz="4400"/>
          </a:p>
          <a:p>
            <a:pPr algn="ctr"/>
            <a:r>
              <a:rPr lang="en-GB" sz="4400"/>
              <a:t>High performing teams consciously develop effective norms</a:t>
            </a:r>
          </a:p>
        </p:txBody>
      </p:sp>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Important facts </a:t>
            </a:r>
            <a:r>
              <a:rPr lang="en-US" altLang="en-US" b="1" err="1">
                <a:solidFill>
                  <a:srgbClr val="0D3692"/>
                </a:solidFill>
                <a:latin typeface="+mn-lt"/>
                <a:cs typeface="Arial" panose="020B0604020202020204" pitchFamily="34" charset="0"/>
              </a:rPr>
              <a:t>anout</a:t>
            </a:r>
            <a:r>
              <a:rPr lang="en-US" altLang="en-US" b="1">
                <a:solidFill>
                  <a:srgbClr val="0D3692"/>
                </a:solidFill>
                <a:latin typeface="+mn-lt"/>
                <a:cs typeface="Arial" panose="020B0604020202020204" pitchFamily="34" charset="0"/>
              </a:rPr>
              <a:t> NORMs: </a:t>
            </a:r>
            <a:endParaRPr lang="en-US" altLang="en-US" b="1">
              <a:solidFill>
                <a:srgbClr val="0D3692"/>
              </a:solidFill>
              <a:latin typeface="+mn-lt"/>
            </a:endParaRPr>
          </a:p>
        </p:txBody>
      </p:sp>
    </p:spTree>
    <p:extLst>
      <p:ext uri="{BB962C8B-B14F-4D97-AF65-F5344CB8AC3E}">
        <p14:creationId xmlns:p14="http://schemas.microsoft.com/office/powerpoint/2010/main" val="51292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9934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Overall Aim</a:t>
            </a:r>
            <a:endParaRPr lang="en-US" altLang="en-US" b="1">
              <a:solidFill>
                <a:srgbClr val="0D3692"/>
              </a:solidFill>
              <a:latin typeface="+mn-lt"/>
            </a:endParaRPr>
          </a:p>
        </p:txBody>
      </p:sp>
      <p:sp>
        <p:nvSpPr>
          <p:cNvPr id="3" name="Rectangle 2">
            <a:extLst>
              <a:ext uri="{FF2B5EF4-FFF2-40B4-BE49-F238E27FC236}">
                <a16:creationId xmlns:a16="http://schemas.microsoft.com/office/drawing/2014/main" id="{558D54C9-C7E0-4A52-953D-602A38055078}"/>
              </a:ext>
            </a:extLst>
          </p:cNvPr>
          <p:cNvSpPr txBox="1">
            <a:spLocks noChangeArrowheads="1"/>
          </p:cNvSpPr>
          <p:nvPr/>
        </p:nvSpPr>
        <p:spPr>
          <a:xfrm>
            <a:off x="2130136" y="3429000"/>
            <a:ext cx="7931727"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latin typeface="+mn-lt"/>
                <a:cs typeface="Arial" panose="020B0604020202020204" pitchFamily="34" charset="0"/>
              </a:rPr>
              <a:t>To equip you in the Team </a:t>
            </a:r>
            <a:r>
              <a:rPr lang="en-US" altLang="en-US" sz="4000" dirty="0" err="1">
                <a:latin typeface="+mn-lt"/>
                <a:cs typeface="Arial" panose="020B0604020202020204" pitchFamily="34" charset="0"/>
              </a:rPr>
              <a:t>Ei</a:t>
            </a:r>
            <a:r>
              <a:rPr lang="en-US" altLang="en-US" sz="4000" dirty="0">
                <a:latin typeface="+mn-lt"/>
                <a:cs typeface="Arial" panose="020B0604020202020204" pitchFamily="34" charset="0"/>
              </a:rPr>
              <a:t> Survey so you can use the survey </a:t>
            </a:r>
            <a:r>
              <a:rPr lang="en-US" altLang="en-US" sz="4000" b="1" dirty="0">
                <a:latin typeface="+mn-lt"/>
                <a:cs typeface="Arial" panose="020B0604020202020204" pitchFamily="34" charset="0"/>
              </a:rPr>
              <a:t>confidently</a:t>
            </a:r>
            <a:r>
              <a:rPr lang="en-US" altLang="en-US" sz="4000" dirty="0">
                <a:latin typeface="+mn-lt"/>
                <a:cs typeface="Arial" panose="020B0604020202020204" pitchFamily="34" charset="0"/>
              </a:rPr>
              <a:t> and </a:t>
            </a:r>
            <a:r>
              <a:rPr lang="en-US" altLang="en-US" sz="4000" b="1" dirty="0">
                <a:latin typeface="+mn-lt"/>
                <a:cs typeface="Arial" panose="020B0604020202020204" pitchFamily="34" charset="0"/>
              </a:rPr>
              <a:t>effectively</a:t>
            </a:r>
            <a:r>
              <a:rPr lang="en-US" altLang="en-US" sz="4000" dirty="0">
                <a:latin typeface="+mn-lt"/>
                <a:cs typeface="Arial" panose="020B0604020202020204" pitchFamily="34" charset="0"/>
              </a:rPr>
              <a:t> with your colleagues and clients.</a:t>
            </a:r>
          </a:p>
          <a:p>
            <a:pPr algn="ctr"/>
            <a:r>
              <a:rPr lang="en-US" altLang="en-US" sz="4000" dirty="0">
                <a:latin typeface="+mn-lt"/>
                <a:cs typeface="Arial" panose="020B0604020202020204" pitchFamily="34" charset="0"/>
              </a:rPr>
              <a:t> </a:t>
            </a:r>
          </a:p>
          <a:p>
            <a:pPr algn="ctr"/>
            <a:endParaRPr lang="en-US" altLang="en-US" sz="3200" dirty="0">
              <a:solidFill>
                <a:srgbClr val="002060"/>
              </a:solidFill>
              <a:latin typeface="+mn-lt"/>
              <a:cs typeface="Arial" panose="020B0604020202020204" pitchFamily="34" charset="0"/>
            </a:endParaRPr>
          </a:p>
        </p:txBody>
      </p:sp>
    </p:spTree>
    <p:extLst>
      <p:ext uri="{BB962C8B-B14F-4D97-AF65-F5344CB8AC3E}">
        <p14:creationId xmlns:p14="http://schemas.microsoft.com/office/powerpoint/2010/main" val="1065323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3104082" y="1522372"/>
            <a:ext cx="8777947" cy="3108543"/>
          </a:xfrm>
          <a:prstGeom prst="rect">
            <a:avLst/>
          </a:prstGeom>
        </p:spPr>
        <p:txBody>
          <a:bodyPr wrap="square">
            <a:spAutoFit/>
          </a:bodyPr>
          <a:lstStyle/>
          <a:p>
            <a:pPr algn="ctr">
              <a:defRPr/>
            </a:pPr>
            <a:r>
              <a:rPr lang="en-US" sz="2800">
                <a:ea typeface="ＭＳ Ｐゴシック" charset="0"/>
              </a:rPr>
              <a:t>‘The most powerful way to build an effective team is to implement team norms (clear rules of engagement) that build constructive interactions and collaborative work processes.’</a:t>
            </a:r>
          </a:p>
          <a:p>
            <a:pPr algn="ctr">
              <a:defRPr/>
            </a:pPr>
            <a:endParaRPr lang="en-US" sz="2800">
              <a:ea typeface="ＭＳ Ｐゴシック" charset="0"/>
            </a:endParaRPr>
          </a:p>
          <a:p>
            <a:pPr algn="ctr">
              <a:defRPr/>
            </a:pPr>
            <a:r>
              <a:rPr lang="en-US" sz="2800" i="1">
                <a:ea typeface="ＭＳ Ｐゴシック" charset="0"/>
              </a:rPr>
              <a:t>J. Richard Hackman, 2011 </a:t>
            </a:r>
          </a:p>
          <a:p>
            <a:pPr algn="ctr">
              <a:defRPr/>
            </a:pPr>
            <a:r>
              <a:rPr lang="en-US" sz="2800">
                <a:ea typeface="ＭＳ Ｐゴシック" charset="0"/>
              </a:rPr>
              <a:t>E</a:t>
            </a:r>
            <a:r>
              <a:rPr lang="en-US" sz="2400">
                <a:cs typeface="Arial"/>
              </a:rPr>
              <a:t>dgar Pierce Professor at Harvard University</a:t>
            </a:r>
            <a:endParaRPr lang="en-US" sz="2400">
              <a:ea typeface="ＭＳ Ｐゴシック" charset="0"/>
              <a:cs typeface="Arial"/>
            </a:endParaRPr>
          </a:p>
        </p:txBody>
      </p:sp>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The Power of Team Norms</a:t>
            </a:r>
            <a:endParaRPr lang="en-US" altLang="en-US" b="1">
              <a:solidFill>
                <a:srgbClr val="0D3692"/>
              </a:solidFill>
              <a:latin typeface="+mn-lt"/>
            </a:endParaRPr>
          </a:p>
        </p:txBody>
      </p:sp>
      <p:pic>
        <p:nvPicPr>
          <p:cNvPr id="4" name="Picture 6" descr="Image result for FBI">
            <a:extLst>
              <a:ext uri="{FF2B5EF4-FFF2-40B4-BE49-F238E27FC236}">
                <a16:creationId xmlns:a16="http://schemas.microsoft.com/office/drawing/2014/main" id="{BB537C42-A99F-4E42-BC7D-76DBC9C3D4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1415" y="4426744"/>
            <a:ext cx="2149120" cy="214663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0" descr="Image result for CIA">
            <a:extLst>
              <a:ext uri="{FF2B5EF4-FFF2-40B4-BE49-F238E27FC236}">
                <a16:creationId xmlns:a16="http://schemas.microsoft.com/office/drawing/2014/main" id="{68AA8EDB-FDEB-4720-9592-AD223810D6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6781" y="4707871"/>
            <a:ext cx="1606394" cy="1606394"/>
          </a:xfrm>
          <a:prstGeom prst="rect">
            <a:avLst/>
          </a:prstGeom>
          <a:noFill/>
          <a:extLst>
            <a:ext uri="{909E8E84-426E-40dd-AFC4-6F175D3DCCD1}">
              <a14:hiddenFill xmlns="" xmlns:a14="http://schemas.microsoft.com/office/drawing/2010/main">
                <a:solidFill>
                  <a:srgbClr val="FFFFFF"/>
                </a:solidFill>
              </a14:hiddenFill>
            </a:ext>
          </a:extLst>
        </p:spPr>
      </p:pic>
      <p:pic>
        <p:nvPicPr>
          <p:cNvPr id="30722" name="Picture 2" descr="J. Richard Hackman: Award for Distinguished Scientific Applications of  Psychology.">
            <a:extLst>
              <a:ext uri="{FF2B5EF4-FFF2-40B4-BE49-F238E27FC236}">
                <a16:creationId xmlns:a16="http://schemas.microsoft.com/office/drawing/2014/main" id="{89713FD5-4EF4-46FA-BA8D-4F4856457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118" y="1524000"/>
            <a:ext cx="2476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344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oogle">
            <a:extLst>
              <a:ext uri="{FF2B5EF4-FFF2-40B4-BE49-F238E27FC236}">
                <a16:creationId xmlns:a16="http://schemas.microsoft.com/office/drawing/2014/main" id="{F10C323D-D900-4DD0-8775-83ACB307F4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1349" y="183597"/>
            <a:ext cx="3169301" cy="107217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8BE9B3-08AA-4205-8E57-C384F8A415DD}"/>
              </a:ext>
            </a:extLst>
          </p:cNvPr>
          <p:cNvPicPr>
            <a:picLocks noChangeAspect="1"/>
          </p:cNvPicPr>
          <p:nvPr/>
        </p:nvPicPr>
        <p:blipFill>
          <a:blip r:embed="rId3"/>
          <a:stretch>
            <a:fillRect/>
          </a:stretch>
        </p:blipFill>
        <p:spPr>
          <a:xfrm>
            <a:off x="1085088" y="1593461"/>
            <a:ext cx="5934489" cy="3901360"/>
          </a:xfrm>
          <a:prstGeom prst="rect">
            <a:avLst/>
          </a:prstGeom>
        </p:spPr>
      </p:pic>
      <p:pic>
        <p:nvPicPr>
          <p:cNvPr id="10" name="Picture 9">
            <a:extLst>
              <a:ext uri="{FF2B5EF4-FFF2-40B4-BE49-F238E27FC236}">
                <a16:creationId xmlns:a16="http://schemas.microsoft.com/office/drawing/2014/main" id="{7D258289-A267-4395-AD2F-9337EE624D62}"/>
              </a:ext>
            </a:extLst>
          </p:cNvPr>
          <p:cNvPicPr>
            <a:picLocks noChangeAspect="1"/>
          </p:cNvPicPr>
          <p:nvPr/>
        </p:nvPicPr>
        <p:blipFill>
          <a:blip r:embed="rId4"/>
          <a:stretch>
            <a:fillRect/>
          </a:stretch>
        </p:blipFill>
        <p:spPr>
          <a:xfrm>
            <a:off x="6068492" y="1593461"/>
            <a:ext cx="4922596" cy="3901360"/>
          </a:xfrm>
          <a:prstGeom prst="rect">
            <a:avLst/>
          </a:prstGeom>
        </p:spPr>
      </p:pic>
    </p:spTree>
    <p:extLst>
      <p:ext uri="{BB962C8B-B14F-4D97-AF65-F5344CB8AC3E}">
        <p14:creationId xmlns:p14="http://schemas.microsoft.com/office/powerpoint/2010/main" val="2812627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Definition of Team EI</a:t>
            </a:r>
            <a:endParaRPr lang="en-US" altLang="en-US" b="1">
              <a:solidFill>
                <a:srgbClr val="0D3692"/>
              </a:solidFill>
              <a:latin typeface="+mn-lt"/>
            </a:endParaRPr>
          </a:p>
        </p:txBody>
      </p:sp>
      <p:sp>
        <p:nvSpPr>
          <p:cNvPr id="6" name="Rectangle 3">
            <a:extLst>
              <a:ext uri="{FF2B5EF4-FFF2-40B4-BE49-F238E27FC236}">
                <a16:creationId xmlns:a16="http://schemas.microsoft.com/office/drawing/2014/main" id="{AE2DB8DF-8F45-454E-A7C7-14AAD617AC60}"/>
              </a:ext>
            </a:extLst>
          </p:cNvPr>
          <p:cNvSpPr txBox="1">
            <a:spLocks noChangeArrowheads="1"/>
          </p:cNvSpPr>
          <p:nvPr/>
        </p:nvSpPr>
        <p:spPr>
          <a:xfrm>
            <a:off x="5837625" y="2098474"/>
            <a:ext cx="5494841" cy="403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a:cs typeface="Arial" panose="020B0604020202020204" pitchFamily="34" charset="0"/>
              </a:rPr>
              <a:t>A team culture created by a set of norms and expectations that build a productive social and emotional environment (e.g., trust) that leads to constructive interactions, collaborative work processes, and team effectiveness.</a:t>
            </a:r>
          </a:p>
          <a:p>
            <a:pPr marL="0" indent="0" algn="r">
              <a:buFontTx/>
              <a:buNone/>
              <a:defRPr/>
            </a:pPr>
            <a:r>
              <a:rPr lang="en-US" sz="2400" i="1">
                <a:cs typeface="Arial" panose="020B0604020202020204" pitchFamily="34" charset="0"/>
              </a:rPr>
              <a:t>(Druskat &amp; Wolff, 2012).</a:t>
            </a:r>
          </a:p>
          <a:p>
            <a:pPr marL="0" indent="0">
              <a:buFontTx/>
              <a:buNone/>
              <a:defRPr/>
            </a:pPr>
            <a:endParaRPr lang="en-US" sz="2400">
              <a:cs typeface="Arial" panose="020B0604020202020204" pitchFamily="34" charset="0"/>
            </a:endParaRPr>
          </a:p>
          <a:p>
            <a:pPr marL="0" indent="0">
              <a:buFontTx/>
              <a:buNone/>
              <a:defRPr/>
            </a:pPr>
            <a:endParaRPr lang="en-US">
              <a:cs typeface="Arial" panose="020B0604020202020204" pitchFamily="34" charset="0"/>
            </a:endParaRPr>
          </a:p>
          <a:p>
            <a:pPr>
              <a:defRPr/>
            </a:pPr>
            <a:endParaRPr lang="en-US">
              <a:cs typeface="Arial" panose="020B0604020202020204" pitchFamily="34" charset="0"/>
            </a:endParaRPr>
          </a:p>
        </p:txBody>
      </p:sp>
      <p:pic>
        <p:nvPicPr>
          <p:cNvPr id="7" name="Picture 6" descr="business team.jpg">
            <a:extLst>
              <a:ext uri="{FF2B5EF4-FFF2-40B4-BE49-F238E27FC236}">
                <a16:creationId xmlns:a16="http://schemas.microsoft.com/office/drawing/2014/main" id="{73F61330-5FA2-4B93-92E4-2D02FD0C9179}"/>
              </a:ext>
            </a:extLst>
          </p:cNvPr>
          <p:cNvPicPr>
            <a:picLocks noChangeAspect="1"/>
          </p:cNvPicPr>
          <p:nvPr/>
        </p:nvPicPr>
        <p:blipFill>
          <a:blip r:embed="rId2" cstate="print"/>
          <a:stretch>
            <a:fillRect/>
          </a:stretch>
        </p:blipFill>
        <p:spPr>
          <a:xfrm>
            <a:off x="859534" y="1895677"/>
            <a:ext cx="3887061" cy="34740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5558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C2F141A1-3DA3-4205-81D0-610C7B8EF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4634" y="1667235"/>
            <a:ext cx="1988859" cy="199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How “Team EI” Differs from “EI”</a:t>
            </a:r>
            <a:endParaRPr lang="en-US" altLang="en-US" b="1">
              <a:solidFill>
                <a:srgbClr val="0D3692"/>
              </a:solidFill>
              <a:latin typeface="+mn-lt"/>
            </a:endParaRPr>
          </a:p>
        </p:txBody>
      </p:sp>
      <p:sp>
        <p:nvSpPr>
          <p:cNvPr id="5" name="Rectangle 3">
            <a:extLst>
              <a:ext uri="{FF2B5EF4-FFF2-40B4-BE49-F238E27FC236}">
                <a16:creationId xmlns:a16="http://schemas.microsoft.com/office/drawing/2014/main" id="{4B980F5A-0AA5-4D8C-835A-CC66363C6C62}"/>
              </a:ext>
            </a:extLst>
          </p:cNvPr>
          <p:cNvSpPr txBox="1">
            <a:spLocks noChangeArrowheads="1"/>
          </p:cNvSpPr>
          <p:nvPr/>
        </p:nvSpPr>
        <p:spPr>
          <a:xfrm>
            <a:off x="1979689" y="1966480"/>
            <a:ext cx="7479375" cy="5715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defRPr/>
            </a:pPr>
            <a:r>
              <a:rPr lang="en-US" b="1" u="sng">
                <a:ea typeface="MS PGothic" charset="0"/>
                <a:cs typeface="Arial" panose="020B0604020202020204" pitchFamily="34" charset="0"/>
              </a:rPr>
              <a:t>EI</a:t>
            </a:r>
            <a:r>
              <a:rPr lang="en-US">
                <a:ea typeface="MS PGothic" charset="0"/>
                <a:cs typeface="Arial" panose="020B0604020202020204" pitchFamily="34" charset="0"/>
              </a:rPr>
              <a:t> </a:t>
            </a:r>
          </a:p>
          <a:p>
            <a:pPr lvl="1">
              <a:buClr>
                <a:schemeClr val="tx1"/>
              </a:buClr>
              <a:defRPr/>
            </a:pPr>
            <a:r>
              <a:rPr lang="en-US">
                <a:ea typeface="MS PGothic" charset="0"/>
                <a:cs typeface="Arial" panose="020B0604020202020204" pitchFamily="34" charset="0"/>
              </a:rPr>
              <a:t>focuses on individual competencies.</a:t>
            </a:r>
          </a:p>
          <a:p>
            <a:pPr lvl="1">
              <a:buClr>
                <a:schemeClr val="tx1"/>
              </a:buClr>
              <a:defRPr/>
            </a:pPr>
            <a:r>
              <a:rPr lang="en-US">
                <a:ea typeface="MS PGothic" charset="0"/>
                <a:cs typeface="Arial" panose="020B0604020202020204" pitchFamily="34" charset="0"/>
              </a:rPr>
              <a:t>reflects individual functioning.</a:t>
            </a:r>
          </a:p>
          <a:p>
            <a:pPr>
              <a:buClr>
                <a:schemeClr val="tx1"/>
              </a:buClr>
              <a:defRPr/>
            </a:pPr>
            <a:r>
              <a:rPr lang="en-US" b="1" u="sng">
                <a:ea typeface="MS PGothic" charset="0"/>
                <a:cs typeface="Arial" panose="020B0604020202020204" pitchFamily="34" charset="0"/>
              </a:rPr>
              <a:t>Team EI</a:t>
            </a:r>
            <a:r>
              <a:rPr lang="en-US">
                <a:ea typeface="MS PGothic" charset="0"/>
                <a:cs typeface="Arial" panose="020B0604020202020204" pitchFamily="34" charset="0"/>
              </a:rPr>
              <a:t> </a:t>
            </a:r>
          </a:p>
          <a:p>
            <a:pPr lvl="1">
              <a:buClr>
                <a:schemeClr val="tx1"/>
              </a:buClr>
              <a:defRPr/>
            </a:pPr>
            <a:r>
              <a:rPr lang="en-US">
                <a:ea typeface="MS PGothic" charset="0"/>
                <a:cs typeface="Arial" panose="020B0604020202020204" pitchFamily="34" charset="0"/>
              </a:rPr>
              <a:t>represents a culture (norms) that influences behavior and meets human emotional needs.</a:t>
            </a:r>
          </a:p>
          <a:p>
            <a:pPr lvl="1">
              <a:buClr>
                <a:schemeClr val="tx1"/>
              </a:buClr>
              <a:defRPr/>
            </a:pPr>
            <a:r>
              <a:rPr lang="en-US">
                <a:ea typeface="MS PGothic" charset="0"/>
                <a:cs typeface="Arial" panose="020B0604020202020204" pitchFamily="34" charset="0"/>
              </a:rPr>
              <a:t>reflects team functioning as </a:t>
            </a:r>
            <a:r>
              <a:rPr lang="en-US" u="sng">
                <a:ea typeface="MS PGothic" charset="0"/>
                <a:cs typeface="Arial" panose="020B0604020202020204" pitchFamily="34" charset="0"/>
              </a:rPr>
              <a:t>a system.</a:t>
            </a:r>
          </a:p>
          <a:p>
            <a:pPr lvl="1">
              <a:buClr>
                <a:schemeClr val="tx1"/>
              </a:buClr>
              <a:defRPr/>
            </a:pPr>
            <a:r>
              <a:rPr lang="en-US">
                <a:ea typeface="MS PGothic" charset="0"/>
                <a:cs typeface="Arial" panose="020B0604020202020204" pitchFamily="34" charset="0"/>
              </a:rPr>
              <a:t>is </a:t>
            </a:r>
            <a:r>
              <a:rPr lang="en-US" b="1" i="1">
                <a:ea typeface="MS PGothic" charset="0"/>
                <a:cs typeface="Arial" panose="020B0604020202020204" pitchFamily="34" charset="0"/>
              </a:rPr>
              <a:t>not</a:t>
            </a:r>
            <a:r>
              <a:rPr lang="en-US">
                <a:ea typeface="MS PGothic" charset="0"/>
                <a:cs typeface="Arial" panose="020B0604020202020204" pitchFamily="34" charset="0"/>
              </a:rPr>
              <a:t> the sum of individual EI.</a:t>
            </a:r>
          </a:p>
          <a:p>
            <a:pPr lvl="1">
              <a:buClr>
                <a:schemeClr val="tx1"/>
              </a:buClr>
            </a:pPr>
            <a:r>
              <a:rPr lang="en-US" altLang="en-US">
                <a:cs typeface="Arial" panose="020B0604020202020204" pitchFamily="34" charset="0"/>
              </a:rPr>
              <a:t>affected by leader EI.</a:t>
            </a:r>
          </a:p>
          <a:p>
            <a:pPr marL="457200" lvl="1" indent="0">
              <a:buClr>
                <a:schemeClr val="tx1"/>
              </a:buClr>
              <a:buFont typeface="Arial" panose="020B0604020202020204" pitchFamily="34" charset="0"/>
              <a:buNone/>
              <a:defRPr/>
            </a:pPr>
            <a:r>
              <a:rPr lang="en-US">
                <a:ea typeface="MS PGothic" charset="0"/>
                <a:cs typeface="Arial" panose="020B0604020202020204" pitchFamily="34" charset="0"/>
              </a:rPr>
              <a:t> </a:t>
            </a:r>
          </a:p>
          <a:p>
            <a:pPr marL="914400" lvl="2" indent="0">
              <a:buFontTx/>
              <a:buNone/>
              <a:defRPr/>
            </a:pPr>
            <a:endParaRPr lang="en-US">
              <a:ea typeface="MS PGothic" charset="0"/>
            </a:endParaRPr>
          </a:p>
          <a:p>
            <a:pPr>
              <a:defRPr/>
            </a:pPr>
            <a:endParaRPr lang="en-US">
              <a:ea typeface="MS PGothic" charset="0"/>
            </a:endParaRPr>
          </a:p>
        </p:txBody>
      </p:sp>
    </p:spTree>
    <p:extLst>
      <p:ext uri="{BB962C8B-B14F-4D97-AF65-F5344CB8AC3E}">
        <p14:creationId xmlns:p14="http://schemas.microsoft.com/office/powerpoint/2010/main" val="279564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anim calcmode="lin" valueType="num">
                                      <p:cBhvr additive="base">
                                        <p:cTn id="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 calcmode="lin" valueType="num">
                                      <p:cBhvr additive="base">
                                        <p:cTn id="2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04683D-2204-407D-A8A8-06914BFE4585}"/>
              </a:ext>
            </a:extLst>
          </p:cNvPr>
          <p:cNvSpPr/>
          <p:nvPr/>
        </p:nvSpPr>
        <p:spPr>
          <a:xfrm>
            <a:off x="581891" y="1235034"/>
            <a:ext cx="11044052" cy="142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2">
            <a:extLst>
              <a:ext uri="{FF2B5EF4-FFF2-40B4-BE49-F238E27FC236}">
                <a16:creationId xmlns:a16="http://schemas.microsoft.com/office/drawing/2014/main" id="{F8212784-B96C-4D57-A2F1-0F5B05BA0085}"/>
              </a:ext>
            </a:extLst>
          </p:cNvPr>
          <p:cNvSpPr txBox="1">
            <a:spLocks noChangeArrowheads="1"/>
          </p:cNvSpPr>
          <p:nvPr/>
        </p:nvSpPr>
        <p:spPr>
          <a:xfrm>
            <a:off x="2891210" y="2395293"/>
            <a:ext cx="6409580" cy="1238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b="1">
                <a:latin typeface="+mn-lt"/>
                <a:cs typeface="Arial" panose="020B0604020202020204" pitchFamily="34" charset="0"/>
              </a:rPr>
              <a:t>The Team EI Model</a:t>
            </a:r>
          </a:p>
        </p:txBody>
      </p:sp>
    </p:spTree>
    <p:extLst>
      <p:ext uri="{BB962C8B-B14F-4D97-AF65-F5344CB8AC3E}">
        <p14:creationId xmlns:p14="http://schemas.microsoft.com/office/powerpoint/2010/main" val="410460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Team EI Framework</a:t>
            </a:r>
            <a:endParaRPr lang="en-US" altLang="en-US" b="1">
              <a:solidFill>
                <a:srgbClr val="0D3692"/>
              </a:solidFill>
              <a:latin typeface="+mn-lt"/>
            </a:endParaRPr>
          </a:p>
        </p:txBody>
      </p:sp>
      <p:sp>
        <p:nvSpPr>
          <p:cNvPr id="32" name="TextBox 31">
            <a:extLst>
              <a:ext uri="{FF2B5EF4-FFF2-40B4-BE49-F238E27FC236}">
                <a16:creationId xmlns:a16="http://schemas.microsoft.com/office/drawing/2014/main" id="{4758555D-21C3-4154-85FA-709AB19F4D54}"/>
              </a:ext>
            </a:extLst>
          </p:cNvPr>
          <p:cNvSpPr txBox="1"/>
          <p:nvPr/>
        </p:nvSpPr>
        <p:spPr>
          <a:xfrm>
            <a:off x="9653209" y="3803071"/>
            <a:ext cx="2342464" cy="1631216"/>
          </a:xfrm>
          <a:prstGeom prst="rect">
            <a:avLst/>
          </a:prstGeom>
          <a:noFill/>
        </p:spPr>
        <p:txBody>
          <a:bodyPr wrap="square" rtlCol="0">
            <a:spAutoFit/>
          </a:bodyPr>
          <a:lstStyle/>
          <a:p>
            <a:pPr algn="ctr"/>
            <a:r>
              <a:rPr lang="en-US" sz="2400" b="1">
                <a:solidFill>
                  <a:srgbClr val="000000"/>
                </a:solidFill>
                <a:latin typeface="Arial" panose="020B0604020202020204" pitchFamily="34" charset="0"/>
                <a:cs typeface="Arial" panose="020B0604020202020204" pitchFamily="34" charset="0"/>
              </a:rPr>
              <a:t>All influenced by team norms. </a:t>
            </a:r>
          </a:p>
          <a:p>
            <a:pPr algn="ctr"/>
            <a:endParaRPr lang="en-US" sz="2800" b="1">
              <a:solidFill>
                <a:srgbClr val="000000"/>
              </a:solidFill>
            </a:endParaRPr>
          </a:p>
        </p:txBody>
      </p:sp>
      <p:grpSp>
        <p:nvGrpSpPr>
          <p:cNvPr id="42" name="Group 41">
            <a:extLst>
              <a:ext uri="{FF2B5EF4-FFF2-40B4-BE49-F238E27FC236}">
                <a16:creationId xmlns:a16="http://schemas.microsoft.com/office/drawing/2014/main" id="{26E75B79-D495-4CE3-ABCA-2A3208B2DA6E}"/>
              </a:ext>
            </a:extLst>
          </p:cNvPr>
          <p:cNvGrpSpPr/>
          <p:nvPr/>
        </p:nvGrpSpPr>
        <p:grpSpPr>
          <a:xfrm>
            <a:off x="1367559" y="1496449"/>
            <a:ext cx="9456882" cy="4606335"/>
            <a:chOff x="88901" y="1407307"/>
            <a:chExt cx="9456882" cy="4606335"/>
          </a:xfrm>
        </p:grpSpPr>
        <p:graphicFrame>
          <p:nvGraphicFramePr>
            <p:cNvPr id="5" name="Diagram 4">
              <a:extLst>
                <a:ext uri="{FF2B5EF4-FFF2-40B4-BE49-F238E27FC236}">
                  <a16:creationId xmlns:a16="http://schemas.microsoft.com/office/drawing/2014/main" id="{D152D6A4-DD7B-406D-B7C2-366E3E025D39}"/>
                </a:ext>
              </a:extLst>
            </p:cNvPr>
            <p:cNvGraphicFramePr/>
            <p:nvPr>
              <p:extLst>
                <p:ext uri="{D42A27DB-BD31-4B8C-83A1-F6EECF244321}">
                  <p14:modId xmlns:p14="http://schemas.microsoft.com/office/powerpoint/2010/main" val="1617162881"/>
                </p:ext>
              </p:extLst>
            </p:nvPr>
          </p:nvGraphicFramePr>
          <p:xfrm>
            <a:off x="88901" y="2618509"/>
            <a:ext cx="9456882" cy="3395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8" name="Group 27">
              <a:extLst>
                <a:ext uri="{FF2B5EF4-FFF2-40B4-BE49-F238E27FC236}">
                  <a16:creationId xmlns:a16="http://schemas.microsoft.com/office/drawing/2014/main" id="{846513D7-AB13-44FD-88A3-C155A0A436DF}"/>
                </a:ext>
              </a:extLst>
            </p:cNvPr>
            <p:cNvGrpSpPr/>
            <p:nvPr/>
          </p:nvGrpSpPr>
          <p:grpSpPr>
            <a:xfrm>
              <a:off x="3847642" y="1407307"/>
              <a:ext cx="1939399" cy="969699"/>
              <a:chOff x="3758741" y="591"/>
              <a:chExt cx="1939399" cy="969699"/>
            </a:xfrm>
            <a:solidFill>
              <a:schemeClr val="tx1"/>
            </a:solidFill>
          </p:grpSpPr>
          <p:sp>
            <p:nvSpPr>
              <p:cNvPr id="29" name="Rectangle: Rounded Corners 28">
                <a:extLst>
                  <a:ext uri="{FF2B5EF4-FFF2-40B4-BE49-F238E27FC236}">
                    <a16:creationId xmlns:a16="http://schemas.microsoft.com/office/drawing/2014/main" id="{9C9FD663-CBC0-480F-936C-DC0448DC4BBB}"/>
                  </a:ext>
                </a:extLst>
              </p:cNvPr>
              <p:cNvSpPr/>
              <p:nvPr/>
            </p:nvSpPr>
            <p:spPr>
              <a:xfrm>
                <a:off x="3758741" y="591"/>
                <a:ext cx="1939399" cy="96969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ctangle: Rounded Corners 4">
                <a:extLst>
                  <a:ext uri="{FF2B5EF4-FFF2-40B4-BE49-F238E27FC236}">
                    <a16:creationId xmlns:a16="http://schemas.microsoft.com/office/drawing/2014/main" id="{CF8E8C7D-C377-4B04-BFF0-AA96E8B6DACF}"/>
                  </a:ext>
                </a:extLst>
              </p:cNvPr>
              <p:cNvSpPr txBox="1"/>
              <p:nvPr/>
            </p:nvSpPr>
            <p:spPr>
              <a:xfrm>
                <a:off x="3787143" y="28993"/>
                <a:ext cx="1882595" cy="9128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t>Team EI Levels</a:t>
                </a:r>
              </a:p>
            </p:txBody>
          </p:sp>
        </p:grpSp>
        <p:cxnSp>
          <p:nvCxnSpPr>
            <p:cNvPr id="33" name="Straight Connector 32">
              <a:extLst>
                <a:ext uri="{FF2B5EF4-FFF2-40B4-BE49-F238E27FC236}">
                  <a16:creationId xmlns:a16="http://schemas.microsoft.com/office/drawing/2014/main" id="{16B8BED9-8C73-4715-9B97-5F5B0FBB8560}"/>
                </a:ext>
              </a:extLst>
            </p:cNvPr>
            <p:cNvCxnSpPr>
              <a:stCxn id="29" idx="2"/>
              <a:endCxn id="5" idx="0"/>
            </p:cNvCxnSpPr>
            <p:nvPr/>
          </p:nvCxnSpPr>
          <p:spPr>
            <a:xfrm>
              <a:off x="4817342" y="2377006"/>
              <a:ext cx="0" cy="241503"/>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C741139-6C92-4373-8D72-1D1B285646D3}"/>
                </a:ext>
              </a:extLst>
            </p:cNvPr>
            <p:cNvCxnSpPr>
              <a:cxnSpLocks/>
            </p:cNvCxnSpPr>
            <p:nvPr/>
          </p:nvCxnSpPr>
          <p:spPr>
            <a:xfrm>
              <a:off x="2358736" y="2497757"/>
              <a:ext cx="5015923"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34BBE6B-9A84-4686-B30E-6A6D5C6A4E04}"/>
                </a:ext>
              </a:extLst>
            </p:cNvPr>
            <p:cNvCxnSpPr>
              <a:cxnSpLocks/>
            </p:cNvCxnSpPr>
            <p:nvPr/>
          </p:nvCxnSpPr>
          <p:spPr>
            <a:xfrm flipV="1">
              <a:off x="7374659" y="2497757"/>
              <a:ext cx="0" cy="14915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BA6915BB-55BD-40C5-A26E-8AE6D37522CD}"/>
                </a:ext>
              </a:extLst>
            </p:cNvPr>
            <p:cNvCxnSpPr>
              <a:cxnSpLocks/>
            </p:cNvCxnSpPr>
            <p:nvPr/>
          </p:nvCxnSpPr>
          <p:spPr>
            <a:xfrm flipV="1">
              <a:off x="2358736" y="2494293"/>
              <a:ext cx="0" cy="149154"/>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36801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Team EI Norms</a:t>
            </a:r>
            <a:endParaRPr lang="en-US" altLang="en-US" b="1">
              <a:solidFill>
                <a:srgbClr val="0D3692"/>
              </a:solidFill>
              <a:latin typeface="+mn-lt"/>
            </a:endParaRPr>
          </a:p>
        </p:txBody>
      </p:sp>
      <p:graphicFrame>
        <p:nvGraphicFramePr>
          <p:cNvPr id="4" name="Diagram 3">
            <a:extLst>
              <a:ext uri="{FF2B5EF4-FFF2-40B4-BE49-F238E27FC236}">
                <a16:creationId xmlns:a16="http://schemas.microsoft.com/office/drawing/2014/main" id="{661B8C79-1A53-42FC-A8E4-20966F0F5C19}"/>
              </a:ext>
            </a:extLst>
          </p:cNvPr>
          <p:cNvGraphicFramePr/>
          <p:nvPr>
            <p:extLst>
              <p:ext uri="{D42A27DB-BD31-4B8C-83A1-F6EECF244321}">
                <p14:modId xmlns:p14="http://schemas.microsoft.com/office/powerpoint/2010/main" val="2330897990"/>
              </p:ext>
            </p:extLst>
          </p:nvPr>
        </p:nvGraphicFramePr>
        <p:xfrm>
          <a:off x="1698336" y="1610591"/>
          <a:ext cx="8795327" cy="4392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504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Team EI Model</a:t>
            </a:r>
            <a:endParaRPr lang="en-US" altLang="en-US" b="1">
              <a:solidFill>
                <a:srgbClr val="0D3692"/>
              </a:solidFill>
              <a:latin typeface="+mn-lt"/>
            </a:endParaRPr>
          </a:p>
        </p:txBody>
      </p:sp>
      <p:graphicFrame>
        <p:nvGraphicFramePr>
          <p:cNvPr id="5" name="Group 30">
            <a:extLst>
              <a:ext uri="{FF2B5EF4-FFF2-40B4-BE49-F238E27FC236}">
                <a16:creationId xmlns:a16="http://schemas.microsoft.com/office/drawing/2014/main" id="{DD41F316-9C7E-4EC0-B60C-C2C1F94C317B}"/>
              </a:ext>
            </a:extLst>
          </p:cNvPr>
          <p:cNvGraphicFramePr>
            <a:graphicFrameLocks noGrp="1"/>
          </p:cNvGraphicFramePr>
          <p:nvPr>
            <p:extLst>
              <p:ext uri="{D42A27DB-BD31-4B8C-83A1-F6EECF244321}">
                <p14:modId xmlns:p14="http://schemas.microsoft.com/office/powerpoint/2010/main" val="3930496606"/>
              </p:ext>
            </p:extLst>
          </p:nvPr>
        </p:nvGraphicFramePr>
        <p:xfrm>
          <a:off x="1485668" y="1614240"/>
          <a:ext cx="9220663" cy="4481343"/>
        </p:xfrm>
        <a:graphic>
          <a:graphicData uri="http://schemas.openxmlformats.org/drawingml/2006/table">
            <a:tbl>
              <a:tblPr/>
              <a:tblGrid>
                <a:gridCol w="1582360">
                  <a:extLst>
                    <a:ext uri="{9D8B030D-6E8A-4147-A177-3AD203B41FA5}">
                      <a16:colId xmlns:a16="http://schemas.microsoft.com/office/drawing/2014/main" val="20000"/>
                    </a:ext>
                  </a:extLst>
                </a:gridCol>
                <a:gridCol w="2928667">
                  <a:extLst>
                    <a:ext uri="{9D8B030D-6E8A-4147-A177-3AD203B41FA5}">
                      <a16:colId xmlns:a16="http://schemas.microsoft.com/office/drawing/2014/main" val="20001"/>
                    </a:ext>
                  </a:extLst>
                </a:gridCol>
                <a:gridCol w="4709636">
                  <a:extLst>
                    <a:ext uri="{9D8B030D-6E8A-4147-A177-3AD203B41FA5}">
                      <a16:colId xmlns:a16="http://schemas.microsoft.com/office/drawing/2014/main" val="20002"/>
                    </a:ext>
                  </a:extLst>
                </a:gridCol>
              </a:tblGrid>
              <a:tr h="340557">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800" b="1" i="0" u="none" strike="noStrike" cap="none" normalizeH="0" baseline="0">
                          <a:ln>
                            <a:noFill/>
                          </a:ln>
                          <a:solidFill>
                            <a:schemeClr val="tx1"/>
                          </a:solidFill>
                          <a:effectLst/>
                          <a:latin typeface="+mn-lt"/>
                          <a:ea typeface="MS PGothic" panose="020B0600070205080204" pitchFamily="34" charset="-128"/>
                          <a:cs typeface="Arial" panose="020B0604020202020204" pitchFamily="34" charset="0"/>
                        </a:rPr>
                        <a:t>3 Levels</a:t>
                      </a:r>
                    </a:p>
                  </a:txBody>
                  <a:tcPr marL="99060" marR="99060" marT="45702" marB="457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800" b="1" i="0" u="none" strike="noStrike" cap="none" normalizeH="0" baseline="0">
                          <a:ln>
                            <a:noFill/>
                          </a:ln>
                          <a:solidFill>
                            <a:schemeClr val="tx1"/>
                          </a:solidFill>
                          <a:effectLst/>
                          <a:latin typeface="+mn-lt"/>
                          <a:ea typeface="MS PGothic" panose="020B0600070205080204" pitchFamily="34" charset="-128"/>
                          <a:cs typeface="Arial" panose="020B0604020202020204" pitchFamily="34" charset="0"/>
                        </a:rPr>
                        <a:t>Behavioural Norms</a:t>
                      </a:r>
                    </a:p>
                  </a:txBody>
                  <a:tcPr marL="99060" marR="99060"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800" b="1" i="0" u="none" strike="noStrike" cap="none" normalizeH="0" baseline="0">
                          <a:ln>
                            <a:noFill/>
                          </a:ln>
                          <a:solidFill>
                            <a:schemeClr val="tx1"/>
                          </a:solidFill>
                          <a:effectLst/>
                          <a:latin typeface="+mn-lt"/>
                          <a:ea typeface="MS PGothic" panose="020B0600070205080204" pitchFamily="34" charset="-128"/>
                          <a:cs typeface="Arial" panose="020B0604020202020204" pitchFamily="34" charset="0"/>
                        </a:rPr>
                        <a:t>Evidence  </a:t>
                      </a:r>
                    </a:p>
                  </a:txBody>
                  <a:tcPr marL="99060" marR="99060" marT="45702" marB="457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72355">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a:ln>
                            <a:noFill/>
                          </a:ln>
                          <a:solidFill>
                            <a:schemeClr val="accent5">
                              <a:lumMod val="50000"/>
                            </a:schemeClr>
                          </a:solidFill>
                          <a:effectLst/>
                          <a:latin typeface="+mn-lt"/>
                          <a:ea typeface="MS PGothic" panose="020B0600070205080204" pitchFamily="34" charset="-128"/>
                          <a:cs typeface="Arial" panose="020B0604020202020204" pitchFamily="34" charset="0"/>
                        </a:rPr>
                        <a:t>Individual</a:t>
                      </a:r>
                    </a:p>
                  </a:txBody>
                  <a:tcPr marL="99060" marR="99060" marT="45702" marB="457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76213" indent="-176213">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176213" marR="0" lvl="0" indent="-176213" algn="l" defTabSz="914400" rtl="0" eaLnBrk="1" fontAlgn="base" latinLnBrk="0" hangingPunct="1">
                        <a:lnSpc>
                          <a:spcPct val="100000"/>
                        </a:lnSpc>
                        <a:spcBef>
                          <a:spcPct val="20000"/>
                        </a:spcBef>
                        <a:spcAft>
                          <a:spcPct val="0"/>
                        </a:spcAft>
                        <a:buClr>
                          <a:schemeClr val="accent5">
                            <a:lumMod val="50000"/>
                          </a:schemeClr>
                        </a:buClr>
                        <a:buSzPct val="120000"/>
                        <a:buFont typeface="Symbol" panose="05050102010706020507" pitchFamily="18" charset="2"/>
                        <a:buChar char=""/>
                        <a:tabLst/>
                      </a:pPr>
                      <a:r>
                        <a:rPr kumimoji="0" lang="en-US" altLang="en-US" sz="1400" b="0" i="0" u="none" strike="noStrike" kern="1200" cap="none" normalizeH="0" baseline="0">
                          <a:ln>
                            <a:noFill/>
                          </a:ln>
                          <a:solidFill>
                            <a:schemeClr val="accent5">
                              <a:lumMod val="50000"/>
                            </a:schemeClr>
                          </a:solidFill>
                          <a:effectLst/>
                          <a:latin typeface="+mn-lt"/>
                          <a:ea typeface="MS PGothic" panose="020B0600070205080204" pitchFamily="34" charset="-128"/>
                          <a:cs typeface="Arial" panose="020B0604020202020204" pitchFamily="34" charset="0"/>
                        </a:rPr>
                        <a:t>Understand Team Members</a:t>
                      </a:r>
                    </a:p>
                    <a:p>
                      <a:pPr marL="176213" marR="0" lvl="0" indent="-176213" algn="l" defTabSz="914400" rtl="0" eaLnBrk="1" fontAlgn="base" latinLnBrk="0" hangingPunct="1">
                        <a:lnSpc>
                          <a:spcPct val="100000"/>
                        </a:lnSpc>
                        <a:spcBef>
                          <a:spcPct val="20000"/>
                        </a:spcBef>
                        <a:spcAft>
                          <a:spcPct val="0"/>
                        </a:spcAft>
                        <a:buClr>
                          <a:schemeClr val="accent5">
                            <a:lumMod val="50000"/>
                          </a:schemeClr>
                        </a:buClr>
                        <a:buSzPct val="120000"/>
                        <a:buFont typeface="Symbol" panose="05050102010706020507" pitchFamily="18" charset="2"/>
                        <a:buChar char=""/>
                        <a:tabLst/>
                      </a:pPr>
                      <a:r>
                        <a:rPr kumimoji="0" lang="en-US" altLang="en-US" sz="1400" b="0" i="0" u="none" strike="noStrike" kern="1200" cap="none" normalizeH="0" baseline="0">
                          <a:ln>
                            <a:noFill/>
                          </a:ln>
                          <a:solidFill>
                            <a:schemeClr val="accent5">
                              <a:lumMod val="50000"/>
                            </a:schemeClr>
                          </a:solidFill>
                          <a:effectLst/>
                          <a:latin typeface="+mn-lt"/>
                          <a:ea typeface="MS PGothic" panose="020B0600070205080204" pitchFamily="34" charset="-128"/>
                          <a:cs typeface="Arial" panose="020B0604020202020204" pitchFamily="34" charset="0"/>
                        </a:rPr>
                        <a:t>Address Unacceptable Behavior</a:t>
                      </a:r>
                    </a:p>
                    <a:p>
                      <a:pPr marL="176213" marR="0" lvl="0" indent="-176213" algn="l" defTabSz="914400" rtl="0" eaLnBrk="1" fontAlgn="base" latinLnBrk="0" hangingPunct="1">
                        <a:lnSpc>
                          <a:spcPct val="100000"/>
                        </a:lnSpc>
                        <a:spcBef>
                          <a:spcPct val="20000"/>
                        </a:spcBef>
                        <a:spcAft>
                          <a:spcPct val="0"/>
                        </a:spcAft>
                        <a:buClr>
                          <a:schemeClr val="accent5">
                            <a:lumMod val="50000"/>
                          </a:schemeClr>
                        </a:buClr>
                        <a:buSzPct val="120000"/>
                        <a:buFont typeface="Symbol" panose="05050102010706020507" pitchFamily="18" charset="2"/>
                        <a:buChar char=""/>
                        <a:tabLst/>
                      </a:pPr>
                      <a:r>
                        <a:rPr kumimoji="0" lang="en-US" altLang="en-US" sz="1400" b="0" i="0" u="none" strike="noStrike" kern="1200" cap="none" normalizeH="0" baseline="0">
                          <a:ln>
                            <a:noFill/>
                          </a:ln>
                          <a:solidFill>
                            <a:schemeClr val="accent5">
                              <a:lumMod val="50000"/>
                            </a:schemeClr>
                          </a:solidFill>
                          <a:effectLst/>
                          <a:latin typeface="+mn-lt"/>
                          <a:ea typeface="MS PGothic" panose="020B0600070205080204" pitchFamily="34" charset="-128"/>
                          <a:cs typeface="Arial" panose="020B0604020202020204" pitchFamily="34" charset="0"/>
                        </a:rPr>
                        <a:t>Demonstrate Caring</a:t>
                      </a:r>
                    </a:p>
                  </a:txBody>
                  <a:tcPr marL="99060" marR="99060"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76213" indent="-176213">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176213" marR="0" lvl="0" indent="-176213" algn="l" defTabSz="914400" rtl="0" eaLnBrk="1" fontAlgn="base" latinLnBrk="0" hangingPunct="1">
                        <a:lnSpc>
                          <a:spcPct val="100000"/>
                        </a:lnSpc>
                        <a:spcBef>
                          <a:spcPct val="20000"/>
                        </a:spcBef>
                        <a:spcAft>
                          <a:spcPct val="0"/>
                        </a:spcAft>
                        <a:buClr>
                          <a:schemeClr val="accent5">
                            <a:lumMod val="50000"/>
                          </a:schemeClr>
                        </a:buClr>
                        <a:buSzPct val="120000"/>
                        <a:buFont typeface="Symbol" panose="05050102010706020507" pitchFamily="18" charset="2"/>
                        <a:buChar char=""/>
                        <a:tabLst/>
                      </a:pPr>
                      <a:r>
                        <a:rPr kumimoji="0" lang="en-US" altLang="en-US" sz="1400" b="0" i="0" u="none" strike="noStrike" cap="none" normalizeH="0" baseline="0">
                          <a:ln>
                            <a:noFill/>
                          </a:ln>
                          <a:solidFill>
                            <a:schemeClr val="accent5">
                              <a:lumMod val="50000"/>
                            </a:schemeClr>
                          </a:solidFill>
                          <a:effectLst/>
                          <a:latin typeface="+mn-lt"/>
                          <a:ea typeface="MS PGothic" panose="020B0600070205080204" pitchFamily="34" charset="-128"/>
                          <a:cs typeface="Arial" panose="020B0604020202020204" pitchFamily="34" charset="0"/>
                        </a:rPr>
                        <a:t>Do members understand what they need to know about each other to work together effectively?</a:t>
                      </a:r>
                    </a:p>
                    <a:p>
                      <a:pPr marL="176213" marR="0" lvl="0" indent="-176213" algn="l" defTabSz="914400" rtl="0" eaLnBrk="1" fontAlgn="base" latinLnBrk="0" hangingPunct="1">
                        <a:lnSpc>
                          <a:spcPct val="100000"/>
                        </a:lnSpc>
                        <a:spcBef>
                          <a:spcPct val="20000"/>
                        </a:spcBef>
                        <a:spcAft>
                          <a:spcPct val="0"/>
                        </a:spcAft>
                        <a:buClr>
                          <a:schemeClr val="accent5">
                            <a:lumMod val="50000"/>
                          </a:schemeClr>
                        </a:buClr>
                        <a:buSzPct val="120000"/>
                        <a:buFont typeface="Symbol" panose="05050102010706020507" pitchFamily="18" charset="2"/>
                        <a:buChar char=""/>
                        <a:tabLst/>
                      </a:pPr>
                      <a:r>
                        <a:rPr kumimoji="0" lang="en-US" altLang="en-US" sz="1400" b="0" i="0" u="none" strike="noStrike" cap="none" normalizeH="0" baseline="0">
                          <a:ln>
                            <a:noFill/>
                          </a:ln>
                          <a:solidFill>
                            <a:schemeClr val="accent5">
                              <a:lumMod val="50000"/>
                            </a:schemeClr>
                          </a:solidFill>
                          <a:effectLst/>
                          <a:latin typeface="+mn-lt"/>
                          <a:ea typeface="MS PGothic" panose="020B0600070205080204" pitchFamily="34" charset="-128"/>
                          <a:cs typeface="Arial" panose="020B0604020202020204" pitchFamily="34" charset="0"/>
                        </a:rPr>
                        <a:t>Do members address unacceptable behaviors that hurt team performance?</a:t>
                      </a:r>
                    </a:p>
                    <a:p>
                      <a:pPr marL="176213" marR="0" lvl="0" indent="-176213" algn="l" defTabSz="914400" rtl="0" eaLnBrk="1" fontAlgn="base" latinLnBrk="0" hangingPunct="1">
                        <a:lnSpc>
                          <a:spcPct val="100000"/>
                        </a:lnSpc>
                        <a:spcBef>
                          <a:spcPct val="20000"/>
                        </a:spcBef>
                        <a:spcAft>
                          <a:spcPct val="0"/>
                        </a:spcAft>
                        <a:buClr>
                          <a:schemeClr val="accent5">
                            <a:lumMod val="50000"/>
                          </a:schemeClr>
                        </a:buClr>
                        <a:buSzPct val="120000"/>
                        <a:buFont typeface="Symbol" panose="05050102010706020507" pitchFamily="18" charset="2"/>
                        <a:buChar char=""/>
                        <a:tabLst/>
                      </a:pPr>
                      <a:r>
                        <a:rPr kumimoji="0" lang="en-US" altLang="en-US" sz="1400" b="0" i="0" u="none" strike="noStrike" cap="none" normalizeH="0" baseline="0">
                          <a:ln>
                            <a:noFill/>
                          </a:ln>
                          <a:solidFill>
                            <a:schemeClr val="accent5">
                              <a:lumMod val="50000"/>
                            </a:schemeClr>
                          </a:solidFill>
                          <a:effectLst/>
                          <a:latin typeface="+mn-lt"/>
                          <a:ea typeface="MS PGothic" panose="020B0600070205080204" pitchFamily="34" charset="-128"/>
                          <a:cs typeface="Arial" panose="020B0604020202020204" pitchFamily="34" charset="0"/>
                        </a:rPr>
                        <a:t>Do members value, respect, and support each other?</a:t>
                      </a:r>
                    </a:p>
                  </a:txBody>
                  <a:tcPr marL="99060" marR="99060" marT="45702" marB="457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55748">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en-US" sz="1400" b="0" kern="1200">
                          <a:solidFill>
                            <a:schemeClr val="bg1">
                              <a:lumMod val="50000"/>
                            </a:schemeClr>
                          </a:solidFill>
                          <a:latin typeface="+mn-lt"/>
                          <a:ea typeface="MS PGothic" charset="0"/>
                          <a:cs typeface="MS PGothic" charset="0"/>
                        </a:rPr>
                        <a:t>Team</a:t>
                      </a:r>
                    </a:p>
                  </a:txBody>
                  <a:tcPr marL="99060" marR="99060" marT="45702" marB="457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76213" indent="-176213">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Arial" panose="020B0604020202020204" pitchFamily="34" charset="0"/>
                        </a:rPr>
                        <a:t>Review the Team</a:t>
                      </a:r>
                    </a:p>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Arial" panose="020B0604020202020204" pitchFamily="34" charset="0"/>
                        </a:rPr>
                        <a:t>Support Expression</a:t>
                      </a:r>
                    </a:p>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Arial" panose="020B0604020202020204" pitchFamily="34" charset="0"/>
                        </a:rPr>
                        <a:t>Build Optimism</a:t>
                      </a:r>
                    </a:p>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Arial" panose="020B0604020202020204" pitchFamily="34" charset="0"/>
                        </a:rPr>
                        <a:t>Solve Problems Proactively</a:t>
                      </a:r>
                    </a:p>
                  </a:txBody>
                  <a:tcPr marL="99060" marR="99060"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76213" indent="-176213">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MS PGothic" charset="0"/>
                        </a:rPr>
                        <a:t>Does the team evaluate how well it is doing?</a:t>
                      </a:r>
                    </a:p>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MS PGothic" charset="0"/>
                        </a:rPr>
                        <a:t>Does the team create the time and language needed to discuss difficult issues and feelings?</a:t>
                      </a:r>
                    </a:p>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MS PGothic" charset="0"/>
                        </a:rPr>
                        <a:t>Does the team maintain a hopeful, “</a:t>
                      </a:r>
                      <a:r>
                        <a:rPr kumimoji="1" lang="en-US" altLang="ja-JP" sz="1400" b="0" kern="1200">
                          <a:solidFill>
                            <a:schemeClr val="bg1">
                              <a:lumMod val="50000"/>
                            </a:schemeClr>
                          </a:solidFill>
                          <a:latin typeface="+mn-lt"/>
                          <a:ea typeface="MS PGothic" charset="0"/>
                          <a:cs typeface="MS PGothic" charset="0"/>
                        </a:rPr>
                        <a:t>can do</a:t>
                      </a:r>
                      <a:r>
                        <a:rPr kumimoji="1" lang="ja-JP" altLang="en-US" sz="1400" b="0" kern="1200">
                          <a:solidFill>
                            <a:schemeClr val="bg1">
                              <a:lumMod val="50000"/>
                            </a:schemeClr>
                          </a:solidFill>
                          <a:latin typeface="+mn-lt"/>
                          <a:ea typeface="MS PGothic" charset="0"/>
                          <a:cs typeface="MS PGothic" charset="0"/>
                        </a:rPr>
                        <a:t>”</a:t>
                      </a:r>
                      <a:r>
                        <a:rPr kumimoji="1" lang="en-US" altLang="ja-JP" sz="1400" b="0" kern="1200">
                          <a:solidFill>
                            <a:schemeClr val="bg1">
                              <a:lumMod val="50000"/>
                            </a:schemeClr>
                          </a:solidFill>
                          <a:latin typeface="+mn-lt"/>
                          <a:ea typeface="MS PGothic" charset="0"/>
                          <a:cs typeface="MS PGothic" charset="0"/>
                        </a:rPr>
                        <a:t> attitude?</a:t>
                      </a:r>
                    </a:p>
                    <a:p>
                      <a:pPr marL="176213" marR="0" lvl="0" indent="-176213" algn="l" defTabSz="914400" rtl="0" eaLnBrk="1" fontAlgn="base" latinLnBrk="0" hangingPunct="1">
                        <a:lnSpc>
                          <a:spcPct val="100000"/>
                        </a:lnSpc>
                        <a:spcBef>
                          <a:spcPct val="20000"/>
                        </a:spcBef>
                        <a:spcAft>
                          <a:spcPct val="0"/>
                        </a:spcAft>
                        <a:buClr>
                          <a:schemeClr val="bg1">
                            <a:lumMod val="50000"/>
                          </a:schemeClr>
                        </a:buClr>
                        <a:buSzPct val="120000"/>
                        <a:buFont typeface="Symbol" panose="05050102010706020507" pitchFamily="18" charset="2"/>
                        <a:buChar char=""/>
                        <a:tabLst/>
                      </a:pPr>
                      <a:r>
                        <a:rPr kumimoji="1" lang="en-US" altLang="en-US" sz="1400" b="0" kern="1200">
                          <a:solidFill>
                            <a:schemeClr val="bg1">
                              <a:lumMod val="50000"/>
                            </a:schemeClr>
                          </a:solidFill>
                          <a:latin typeface="+mn-lt"/>
                          <a:ea typeface="MS PGothic" charset="0"/>
                          <a:cs typeface="MS PGothic" charset="0"/>
                        </a:rPr>
                        <a:t>Is the team proactive about solving and preventing problems and avoiding a </a:t>
                      </a:r>
                      <a:r>
                        <a:rPr kumimoji="1" lang="ja-JP" altLang="en-US" sz="1400" b="0" kern="1200">
                          <a:solidFill>
                            <a:schemeClr val="bg1">
                              <a:lumMod val="50000"/>
                            </a:schemeClr>
                          </a:solidFill>
                          <a:latin typeface="+mn-lt"/>
                          <a:ea typeface="MS PGothic" charset="0"/>
                          <a:cs typeface="MS PGothic" charset="0"/>
                        </a:rPr>
                        <a:t>“</a:t>
                      </a:r>
                      <a:r>
                        <a:rPr kumimoji="1" lang="en-US" altLang="ja-JP" sz="1400" b="0" kern="1200">
                          <a:solidFill>
                            <a:schemeClr val="bg1">
                              <a:lumMod val="50000"/>
                            </a:schemeClr>
                          </a:solidFill>
                          <a:latin typeface="+mn-lt"/>
                          <a:ea typeface="MS PGothic" charset="0"/>
                          <a:cs typeface="MS PGothic" charset="0"/>
                        </a:rPr>
                        <a:t>victim</a:t>
                      </a:r>
                      <a:r>
                        <a:rPr kumimoji="1" lang="ja-JP" altLang="en-US" sz="1400" b="0" kern="1200">
                          <a:solidFill>
                            <a:schemeClr val="bg1">
                              <a:lumMod val="50000"/>
                            </a:schemeClr>
                          </a:solidFill>
                          <a:latin typeface="+mn-lt"/>
                          <a:ea typeface="MS PGothic" charset="0"/>
                          <a:cs typeface="MS PGothic" charset="0"/>
                        </a:rPr>
                        <a:t>”</a:t>
                      </a:r>
                      <a:r>
                        <a:rPr kumimoji="1" lang="en-US" altLang="ja-JP" sz="1400" b="0" kern="1200">
                          <a:solidFill>
                            <a:schemeClr val="bg1">
                              <a:lumMod val="50000"/>
                            </a:schemeClr>
                          </a:solidFill>
                          <a:latin typeface="+mn-lt"/>
                          <a:ea typeface="MS PGothic" charset="0"/>
                          <a:cs typeface="MS PGothic" charset="0"/>
                        </a:rPr>
                        <a:t> mentality?</a:t>
                      </a:r>
                      <a:endParaRPr kumimoji="1" lang="en-US" altLang="en-US" sz="1400" b="0" kern="1200">
                        <a:solidFill>
                          <a:schemeClr val="bg1">
                            <a:lumMod val="50000"/>
                          </a:schemeClr>
                        </a:solidFill>
                        <a:latin typeface="+mn-lt"/>
                        <a:ea typeface="MS PGothic" charset="0"/>
                        <a:cs typeface="MS PGothic" charset="0"/>
                      </a:endParaRPr>
                    </a:p>
                  </a:txBody>
                  <a:tcPr marL="99060" marR="99060" marT="45702" marB="457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8818">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182563" marR="0" lvl="0" indent="0" algn="ctr" defTabSz="914400" rtl="0" eaLnBrk="1" fontAlgn="base" latinLnBrk="0" hangingPunct="1">
                        <a:lnSpc>
                          <a:spcPct val="100000"/>
                        </a:lnSpc>
                        <a:spcBef>
                          <a:spcPct val="20000"/>
                        </a:spcBef>
                        <a:spcAft>
                          <a:spcPct val="0"/>
                        </a:spcAft>
                        <a:buClr>
                          <a:srgbClr val="000000"/>
                        </a:buClr>
                        <a:buSzTx/>
                        <a:buFont typeface="Arial Black" panose="020B0A04020102020204" pitchFamily="34" charset="0"/>
                        <a:buNone/>
                        <a:tabLst/>
                      </a:pPr>
                      <a:r>
                        <a:rPr kumimoji="1" lang="en-US" altLang="en-US" sz="1400" b="0" kern="1200">
                          <a:solidFill>
                            <a:srgbClr val="00B0F0"/>
                          </a:solidFill>
                          <a:latin typeface="+mn-lt"/>
                          <a:ea typeface="MS PGothic" charset="0"/>
                          <a:cs typeface="MS PGothic" charset="0"/>
                        </a:rPr>
                        <a:t>External</a:t>
                      </a:r>
                    </a:p>
                  </a:txBody>
                  <a:tcPr marL="99060" marR="99060" marT="45702" marB="457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176213" indent="-176213">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176213" marR="0" lvl="0" indent="-176213" algn="l" defTabSz="914400" rtl="0" eaLnBrk="1" fontAlgn="base" latinLnBrk="0" hangingPunct="1">
                        <a:lnSpc>
                          <a:spcPct val="100000"/>
                        </a:lnSpc>
                        <a:spcBef>
                          <a:spcPct val="20000"/>
                        </a:spcBef>
                        <a:spcAft>
                          <a:spcPct val="0"/>
                        </a:spcAft>
                        <a:buClr>
                          <a:srgbClr val="00B0F0"/>
                        </a:buClr>
                        <a:buSzPct val="120000"/>
                        <a:buFont typeface="Symbol" panose="05050102010706020507" pitchFamily="18" charset="2"/>
                        <a:buChar char=""/>
                        <a:tabLst/>
                      </a:pPr>
                      <a:r>
                        <a:rPr kumimoji="0" lang="en-US" altLang="en-US" sz="1400" b="0" i="0" u="none" strike="noStrike" kern="1200" cap="none" normalizeH="0" baseline="0">
                          <a:ln>
                            <a:noFill/>
                          </a:ln>
                          <a:solidFill>
                            <a:srgbClr val="00B0F0"/>
                          </a:solidFill>
                          <a:effectLst/>
                          <a:latin typeface="+mn-lt"/>
                          <a:ea typeface="MS PGothic" panose="020B0600070205080204" pitchFamily="34" charset="-128"/>
                          <a:cs typeface="Arial" panose="020B0604020202020204" pitchFamily="34" charset="0"/>
                        </a:rPr>
                        <a:t>Understand Team Context</a:t>
                      </a:r>
                    </a:p>
                    <a:p>
                      <a:pPr marL="176213" marR="0" lvl="0" indent="-176213" algn="l" defTabSz="914400" rtl="0" eaLnBrk="1" fontAlgn="base" latinLnBrk="0" hangingPunct="1">
                        <a:lnSpc>
                          <a:spcPct val="100000"/>
                        </a:lnSpc>
                        <a:spcBef>
                          <a:spcPct val="20000"/>
                        </a:spcBef>
                        <a:spcAft>
                          <a:spcPct val="0"/>
                        </a:spcAft>
                        <a:buClr>
                          <a:srgbClr val="00B0F0"/>
                        </a:buClr>
                        <a:buSzPct val="120000"/>
                        <a:buFont typeface="Symbol" panose="05050102010706020507" pitchFamily="18" charset="2"/>
                        <a:buChar char=""/>
                        <a:tabLst/>
                      </a:pPr>
                      <a:r>
                        <a:rPr kumimoji="0" lang="en-US" altLang="en-US" sz="1400" b="0" i="0" u="none" strike="noStrike" kern="1200" cap="none" normalizeH="0" baseline="0">
                          <a:ln>
                            <a:noFill/>
                          </a:ln>
                          <a:solidFill>
                            <a:srgbClr val="00B0F0"/>
                          </a:solidFill>
                          <a:effectLst/>
                          <a:latin typeface="+mn-lt"/>
                          <a:ea typeface="MS PGothic" panose="020B0600070205080204" pitchFamily="34" charset="-128"/>
                          <a:cs typeface="Arial" panose="020B0604020202020204" pitchFamily="34" charset="0"/>
                        </a:rPr>
                        <a:t>Build External Relationships</a:t>
                      </a:r>
                    </a:p>
                  </a:txBody>
                  <a:tcPr marL="99060" marR="99060"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176213" indent="-176213">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176213" marR="0" lvl="0" indent="-176213" algn="l" defTabSz="914400" rtl="0" eaLnBrk="1" fontAlgn="base" latinLnBrk="0" hangingPunct="1">
                        <a:lnSpc>
                          <a:spcPct val="100000"/>
                        </a:lnSpc>
                        <a:spcBef>
                          <a:spcPct val="20000"/>
                        </a:spcBef>
                        <a:spcAft>
                          <a:spcPct val="0"/>
                        </a:spcAft>
                        <a:buClr>
                          <a:srgbClr val="00B0F0"/>
                        </a:buClr>
                        <a:buSzPct val="120000"/>
                        <a:buFont typeface="Symbol" panose="05050102010706020507" pitchFamily="18" charset="2"/>
                        <a:buChar char=""/>
                        <a:tabLst/>
                      </a:pPr>
                      <a:r>
                        <a:rPr kumimoji="0" lang="en-US" altLang="en-US" sz="1400" b="0" i="0" u="none" strike="noStrike" kern="1200" cap="none" normalizeH="0" baseline="0">
                          <a:ln>
                            <a:noFill/>
                          </a:ln>
                          <a:solidFill>
                            <a:srgbClr val="00B0F0"/>
                          </a:solidFill>
                          <a:effectLst/>
                          <a:latin typeface="+mn-lt"/>
                          <a:ea typeface="MS PGothic" panose="020B0600070205080204" pitchFamily="34" charset="-128"/>
                          <a:cs typeface="Arial" panose="020B0604020202020204" pitchFamily="34" charset="0"/>
                        </a:rPr>
                        <a:t>Does the team understand its stakeholders’ contexts and concerns? </a:t>
                      </a:r>
                    </a:p>
                    <a:p>
                      <a:pPr marL="176213" marR="0" lvl="0" indent="-176213" algn="l" defTabSz="914400" rtl="0" eaLnBrk="1" fontAlgn="base" latinLnBrk="0" hangingPunct="1">
                        <a:lnSpc>
                          <a:spcPct val="100000"/>
                        </a:lnSpc>
                        <a:spcBef>
                          <a:spcPct val="20000"/>
                        </a:spcBef>
                        <a:spcAft>
                          <a:spcPct val="0"/>
                        </a:spcAft>
                        <a:buClr>
                          <a:srgbClr val="00B0F0"/>
                        </a:buClr>
                        <a:buSzPct val="120000"/>
                        <a:buFont typeface="Symbol" panose="05050102010706020507" pitchFamily="18" charset="2"/>
                        <a:buChar char=""/>
                        <a:tabLst/>
                      </a:pPr>
                      <a:r>
                        <a:rPr kumimoji="0" lang="en-US" altLang="en-US" sz="1400" b="0" i="0" u="none" strike="noStrike" kern="1200" cap="none" normalizeH="0" baseline="0">
                          <a:ln>
                            <a:noFill/>
                          </a:ln>
                          <a:solidFill>
                            <a:srgbClr val="00B0F0"/>
                          </a:solidFill>
                          <a:effectLst/>
                          <a:latin typeface="+mn-lt"/>
                          <a:ea typeface="MS PGothic" panose="020B0600070205080204" pitchFamily="34" charset="-128"/>
                          <a:cs typeface="Arial" panose="020B0604020202020204" pitchFamily="34" charset="0"/>
                        </a:rPr>
                        <a:t>Does the team build stakeholder relationships that help its performance?</a:t>
                      </a:r>
                    </a:p>
                  </a:txBody>
                  <a:tcPr marL="99060" marR="99060" marT="45702" marB="457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6949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04683D-2204-407D-A8A8-06914BFE4585}"/>
              </a:ext>
            </a:extLst>
          </p:cNvPr>
          <p:cNvSpPr/>
          <p:nvPr/>
        </p:nvSpPr>
        <p:spPr>
          <a:xfrm>
            <a:off x="581891" y="1235034"/>
            <a:ext cx="11044052" cy="142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2">
            <a:extLst>
              <a:ext uri="{FF2B5EF4-FFF2-40B4-BE49-F238E27FC236}">
                <a16:creationId xmlns:a16="http://schemas.microsoft.com/office/drawing/2014/main" id="{F8212784-B96C-4D57-A2F1-0F5B05BA0085}"/>
              </a:ext>
            </a:extLst>
          </p:cNvPr>
          <p:cNvSpPr txBox="1">
            <a:spLocks noChangeArrowheads="1"/>
          </p:cNvSpPr>
          <p:nvPr/>
        </p:nvSpPr>
        <p:spPr>
          <a:xfrm>
            <a:off x="2891210" y="2395293"/>
            <a:ext cx="6668426" cy="1238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b="1">
                <a:latin typeface="+mn-lt"/>
                <a:cs typeface="Arial" panose="020B0604020202020204" pitchFamily="34" charset="0"/>
              </a:rPr>
              <a:t>How Team EI Norms Build Higher      Team Performance</a:t>
            </a:r>
          </a:p>
        </p:txBody>
      </p:sp>
    </p:spTree>
    <p:extLst>
      <p:ext uri="{BB962C8B-B14F-4D97-AF65-F5344CB8AC3E}">
        <p14:creationId xmlns:p14="http://schemas.microsoft.com/office/powerpoint/2010/main" val="2267895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How Team EI Influences Performance</a:t>
            </a:r>
            <a:endParaRPr lang="en-US" altLang="en-US" b="1">
              <a:solidFill>
                <a:srgbClr val="0D3692"/>
              </a:solidFill>
              <a:latin typeface="+mn-lt"/>
            </a:endParaRPr>
          </a:p>
        </p:txBody>
      </p:sp>
      <p:graphicFrame>
        <p:nvGraphicFramePr>
          <p:cNvPr id="2" name="Diagram 1">
            <a:extLst>
              <a:ext uri="{FF2B5EF4-FFF2-40B4-BE49-F238E27FC236}">
                <a16:creationId xmlns:a16="http://schemas.microsoft.com/office/drawing/2014/main" id="{991EBAD8-9B04-4AFE-8182-B2CD737AA2AD}"/>
              </a:ext>
            </a:extLst>
          </p:cNvPr>
          <p:cNvGraphicFramePr/>
          <p:nvPr>
            <p:extLst>
              <p:ext uri="{D42A27DB-BD31-4B8C-83A1-F6EECF244321}">
                <p14:modId xmlns:p14="http://schemas.microsoft.com/office/powerpoint/2010/main" val="3073939696"/>
              </p:ext>
            </p:extLst>
          </p:nvPr>
        </p:nvGraphicFramePr>
        <p:xfrm>
          <a:off x="1751446" y="1735282"/>
          <a:ext cx="7835900" cy="4070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Connector: Elbow 5">
            <a:extLst>
              <a:ext uri="{FF2B5EF4-FFF2-40B4-BE49-F238E27FC236}">
                <a16:creationId xmlns:a16="http://schemas.microsoft.com/office/drawing/2014/main" id="{F5400CBA-EEC9-409D-8C51-38C8E7BCAF13}"/>
              </a:ext>
            </a:extLst>
          </p:cNvPr>
          <p:cNvCxnSpPr>
            <a:cxnSpLocks/>
          </p:cNvCxnSpPr>
          <p:nvPr/>
        </p:nvCxnSpPr>
        <p:spPr>
          <a:xfrm rot="10800000" flipV="1">
            <a:off x="2490538" y="2045368"/>
            <a:ext cx="3801979" cy="2863516"/>
          </a:xfrm>
          <a:prstGeom prst="bentConnector3">
            <a:avLst>
              <a:gd name="adj1" fmla="val 100000"/>
            </a:avLst>
          </a:prstGeom>
          <a:ln w="88900">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1554F985-8A61-47FA-9134-A3E16120D1C0}"/>
              </a:ext>
            </a:extLst>
          </p:cNvPr>
          <p:cNvSpPr txBox="1"/>
          <p:nvPr/>
        </p:nvSpPr>
        <p:spPr>
          <a:xfrm>
            <a:off x="2490536" y="1504130"/>
            <a:ext cx="3693695" cy="461665"/>
          </a:xfrm>
          <a:prstGeom prst="rect">
            <a:avLst/>
          </a:prstGeom>
          <a:noFill/>
        </p:spPr>
        <p:txBody>
          <a:bodyPr wrap="square" rtlCol="0">
            <a:spAutoFit/>
          </a:bodyPr>
          <a:lstStyle/>
          <a:p>
            <a:pPr algn="ctr"/>
            <a:r>
              <a:rPr lang="en-GB" sz="2400" b="1"/>
              <a:t>Feedback Loop</a:t>
            </a:r>
          </a:p>
        </p:txBody>
      </p:sp>
      <p:sp>
        <p:nvSpPr>
          <p:cNvPr id="14" name="TextBox 13">
            <a:extLst>
              <a:ext uri="{FF2B5EF4-FFF2-40B4-BE49-F238E27FC236}">
                <a16:creationId xmlns:a16="http://schemas.microsoft.com/office/drawing/2014/main" id="{2C330E4C-9C24-48E8-A977-59228B08E6D1}"/>
              </a:ext>
            </a:extLst>
          </p:cNvPr>
          <p:cNvSpPr txBox="1"/>
          <p:nvPr/>
        </p:nvSpPr>
        <p:spPr>
          <a:xfrm>
            <a:off x="8959515" y="2967335"/>
            <a:ext cx="2529367" cy="461665"/>
          </a:xfrm>
          <a:prstGeom prst="rect">
            <a:avLst/>
          </a:prstGeom>
          <a:noFill/>
        </p:spPr>
        <p:txBody>
          <a:bodyPr wrap="square" rtlCol="0">
            <a:spAutoFit/>
          </a:bodyPr>
          <a:lstStyle/>
          <a:p>
            <a:r>
              <a:rPr lang="en-GB" sz="2400" b="1"/>
              <a:t>Emergent States</a:t>
            </a:r>
          </a:p>
        </p:txBody>
      </p:sp>
      <p:sp>
        <p:nvSpPr>
          <p:cNvPr id="15" name="TextBox 14">
            <a:extLst>
              <a:ext uri="{FF2B5EF4-FFF2-40B4-BE49-F238E27FC236}">
                <a16:creationId xmlns:a16="http://schemas.microsoft.com/office/drawing/2014/main" id="{8354F4DD-44A9-4093-A782-41C216595683}"/>
              </a:ext>
            </a:extLst>
          </p:cNvPr>
          <p:cNvSpPr txBox="1"/>
          <p:nvPr/>
        </p:nvSpPr>
        <p:spPr>
          <a:xfrm>
            <a:off x="7426583" y="4155746"/>
            <a:ext cx="4268112" cy="461665"/>
          </a:xfrm>
          <a:prstGeom prst="rect">
            <a:avLst/>
          </a:prstGeom>
          <a:noFill/>
        </p:spPr>
        <p:txBody>
          <a:bodyPr wrap="square" rtlCol="0">
            <a:spAutoFit/>
          </a:bodyPr>
          <a:lstStyle/>
          <a:p>
            <a:r>
              <a:rPr lang="en-GB" sz="2400" b="1"/>
              <a:t>Emergent States: Social Capital</a:t>
            </a:r>
          </a:p>
        </p:txBody>
      </p:sp>
    </p:spTree>
    <p:extLst>
      <p:ext uri="{BB962C8B-B14F-4D97-AF65-F5344CB8AC3E}">
        <p14:creationId xmlns:p14="http://schemas.microsoft.com/office/powerpoint/2010/main" val="330633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Do Job Titles Signify on an Organization Chart?">
            <a:extLst>
              <a:ext uri="{FF2B5EF4-FFF2-40B4-BE49-F238E27FC236}">
                <a16:creationId xmlns:a16="http://schemas.microsoft.com/office/drawing/2014/main" id="{CFC71391-7E24-4760-936A-0F58CF501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734" y="3016703"/>
            <a:ext cx="2587079" cy="19378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AB83C66-F9E2-4FBC-AB6F-17FA5A9FEAB4}"/>
              </a:ext>
            </a:extLst>
          </p:cNvPr>
          <p:cNvSpPr txBox="1">
            <a:spLocks noChangeArrowheads="1"/>
          </p:cNvSpPr>
          <p:nvPr/>
        </p:nvSpPr>
        <p:spPr>
          <a:xfrm>
            <a:off x="703118" y="-84967"/>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solidFill>
                  <a:srgbClr val="0D3692"/>
                </a:solidFill>
                <a:latin typeface="+mn-lt"/>
                <a:cs typeface="Arial" panose="020B0604020202020204" pitchFamily="34" charset="0"/>
              </a:rPr>
              <a:t>Meeting Today’s Macro Organizational Challenges through Team Development</a:t>
            </a:r>
          </a:p>
        </p:txBody>
      </p:sp>
      <p:sp>
        <p:nvSpPr>
          <p:cNvPr id="6" name="Rectangle: Rounded Corners 5">
            <a:extLst>
              <a:ext uri="{FF2B5EF4-FFF2-40B4-BE49-F238E27FC236}">
                <a16:creationId xmlns:a16="http://schemas.microsoft.com/office/drawing/2014/main" id="{038279C4-240F-4E21-BC6D-2D795BA0050E}"/>
              </a:ext>
            </a:extLst>
          </p:cNvPr>
          <p:cNvSpPr/>
          <p:nvPr/>
        </p:nvSpPr>
        <p:spPr>
          <a:xfrm>
            <a:off x="703118" y="2286000"/>
            <a:ext cx="2455718" cy="2286000"/>
          </a:xfrm>
          <a:prstGeom prst="roundRect">
            <a:avLst/>
          </a:prstGeom>
          <a:solidFill>
            <a:srgbClr val="0D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D38F148-2DEF-4B1A-8409-E99FAAAE44C2}"/>
              </a:ext>
            </a:extLst>
          </p:cNvPr>
          <p:cNvSpPr txBox="1"/>
          <p:nvPr/>
        </p:nvSpPr>
        <p:spPr>
          <a:xfrm>
            <a:off x="703118" y="2459504"/>
            <a:ext cx="2455717" cy="1938992"/>
          </a:xfrm>
          <a:prstGeom prst="rect">
            <a:avLst/>
          </a:prstGeom>
          <a:noFill/>
        </p:spPr>
        <p:txBody>
          <a:bodyPr wrap="square" rtlCol="0">
            <a:spAutoFit/>
          </a:bodyPr>
          <a:lstStyle/>
          <a:p>
            <a:r>
              <a:rPr lang="en-GB" sz="2000" b="1">
                <a:solidFill>
                  <a:schemeClr val="bg1"/>
                </a:solidFill>
              </a:rPr>
              <a:t>Entrepreneurial Teams</a:t>
            </a:r>
          </a:p>
          <a:p>
            <a:endParaRPr lang="en-GB" sz="2000" b="1">
              <a:solidFill>
                <a:schemeClr val="bg1"/>
              </a:solidFill>
            </a:endParaRPr>
          </a:p>
          <a:p>
            <a:pPr marL="285750" indent="-285750">
              <a:buFontTx/>
              <a:buChar char="-"/>
            </a:pPr>
            <a:r>
              <a:rPr lang="en-GB" sz="2000">
                <a:solidFill>
                  <a:schemeClr val="bg1"/>
                </a:solidFill>
              </a:rPr>
              <a:t>Innovation</a:t>
            </a:r>
          </a:p>
          <a:p>
            <a:pPr marL="285750" indent="-285750">
              <a:buFontTx/>
              <a:buChar char="-"/>
            </a:pPr>
            <a:r>
              <a:rPr lang="en-GB" sz="2000">
                <a:solidFill>
                  <a:schemeClr val="bg1"/>
                </a:solidFill>
              </a:rPr>
              <a:t>Entrepreneurship</a:t>
            </a:r>
          </a:p>
          <a:p>
            <a:pPr marL="285750" indent="-285750">
              <a:buFontTx/>
              <a:buChar char="-"/>
            </a:pPr>
            <a:r>
              <a:rPr lang="en-GB" sz="2000">
                <a:solidFill>
                  <a:schemeClr val="bg1"/>
                </a:solidFill>
              </a:rPr>
              <a:t>Transactions/Deals</a:t>
            </a:r>
          </a:p>
        </p:txBody>
      </p:sp>
      <p:sp>
        <p:nvSpPr>
          <p:cNvPr id="9" name="Rectangle: Rounded Corners 8">
            <a:extLst>
              <a:ext uri="{FF2B5EF4-FFF2-40B4-BE49-F238E27FC236}">
                <a16:creationId xmlns:a16="http://schemas.microsoft.com/office/drawing/2014/main" id="{7EF595BE-7ADC-47F9-81DF-F21C3E2C762C}"/>
              </a:ext>
            </a:extLst>
          </p:cNvPr>
          <p:cNvSpPr/>
          <p:nvPr/>
        </p:nvSpPr>
        <p:spPr>
          <a:xfrm>
            <a:off x="9033164" y="2286000"/>
            <a:ext cx="2455718" cy="2286000"/>
          </a:xfrm>
          <a:prstGeom prst="roundRect">
            <a:avLst/>
          </a:prstGeom>
          <a:solidFill>
            <a:srgbClr val="0D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7C7C57-5FEF-4D9E-A0CA-3A7F17333718}"/>
              </a:ext>
            </a:extLst>
          </p:cNvPr>
          <p:cNvSpPr txBox="1"/>
          <p:nvPr/>
        </p:nvSpPr>
        <p:spPr>
          <a:xfrm>
            <a:off x="9033164" y="2459504"/>
            <a:ext cx="2455717" cy="1938992"/>
          </a:xfrm>
          <a:prstGeom prst="rect">
            <a:avLst/>
          </a:prstGeom>
          <a:noFill/>
        </p:spPr>
        <p:txBody>
          <a:bodyPr wrap="square" rtlCol="0">
            <a:spAutoFit/>
          </a:bodyPr>
          <a:lstStyle/>
          <a:p>
            <a:r>
              <a:rPr lang="en-GB" sz="2000" b="1">
                <a:solidFill>
                  <a:schemeClr val="bg1"/>
                </a:solidFill>
              </a:rPr>
              <a:t>Operations/Functional Teams</a:t>
            </a:r>
          </a:p>
          <a:p>
            <a:endParaRPr lang="en-GB" sz="2000" b="1">
              <a:solidFill>
                <a:schemeClr val="bg1"/>
              </a:solidFill>
            </a:endParaRPr>
          </a:p>
          <a:p>
            <a:pPr marL="285750" indent="-285750">
              <a:buFontTx/>
              <a:buChar char="-"/>
            </a:pPr>
            <a:r>
              <a:rPr lang="en-GB" sz="2000">
                <a:solidFill>
                  <a:schemeClr val="bg1"/>
                </a:solidFill>
              </a:rPr>
              <a:t>Efficiency</a:t>
            </a:r>
          </a:p>
          <a:p>
            <a:pPr marL="285750" indent="-285750">
              <a:buFontTx/>
              <a:buChar char="-"/>
            </a:pPr>
            <a:r>
              <a:rPr lang="en-GB" sz="2000">
                <a:solidFill>
                  <a:schemeClr val="bg1"/>
                </a:solidFill>
              </a:rPr>
              <a:t>Productivity</a:t>
            </a:r>
          </a:p>
          <a:p>
            <a:pPr marL="285750" indent="-285750">
              <a:buFontTx/>
              <a:buChar char="-"/>
            </a:pPr>
            <a:r>
              <a:rPr lang="en-GB" sz="2000">
                <a:solidFill>
                  <a:schemeClr val="bg1"/>
                </a:solidFill>
              </a:rPr>
              <a:t>Performance</a:t>
            </a:r>
          </a:p>
        </p:txBody>
      </p:sp>
      <p:sp>
        <p:nvSpPr>
          <p:cNvPr id="12" name="TextBox 11">
            <a:extLst>
              <a:ext uri="{FF2B5EF4-FFF2-40B4-BE49-F238E27FC236}">
                <a16:creationId xmlns:a16="http://schemas.microsoft.com/office/drawing/2014/main" id="{406CDC63-B551-4C35-B637-901FE34857B2}"/>
              </a:ext>
            </a:extLst>
          </p:cNvPr>
          <p:cNvSpPr txBox="1"/>
          <p:nvPr/>
        </p:nvSpPr>
        <p:spPr>
          <a:xfrm>
            <a:off x="4581896" y="1856729"/>
            <a:ext cx="3186547" cy="1015663"/>
          </a:xfrm>
          <a:prstGeom prst="rect">
            <a:avLst/>
          </a:prstGeom>
          <a:noFill/>
        </p:spPr>
        <p:txBody>
          <a:bodyPr wrap="square" rtlCol="0">
            <a:spAutoFit/>
          </a:bodyPr>
          <a:lstStyle/>
          <a:p>
            <a:pPr algn="ctr"/>
            <a:r>
              <a:rPr lang="en-GB" sz="2000" b="1"/>
              <a:t>Org-wide TENSIONS</a:t>
            </a:r>
          </a:p>
          <a:p>
            <a:pPr algn="ctr"/>
            <a:r>
              <a:rPr lang="en-GB" sz="2000"/>
              <a:t>Lead to</a:t>
            </a:r>
          </a:p>
          <a:p>
            <a:pPr algn="ctr"/>
            <a:r>
              <a:rPr lang="en-GB" sz="2000"/>
              <a:t>under-performance</a:t>
            </a:r>
          </a:p>
        </p:txBody>
      </p:sp>
      <p:sp>
        <p:nvSpPr>
          <p:cNvPr id="13" name="TextBox 12">
            <a:extLst>
              <a:ext uri="{FF2B5EF4-FFF2-40B4-BE49-F238E27FC236}">
                <a16:creationId xmlns:a16="http://schemas.microsoft.com/office/drawing/2014/main" id="{546D04C7-8E3C-4505-A32C-23C1F4027F1C}"/>
              </a:ext>
            </a:extLst>
          </p:cNvPr>
          <p:cNvSpPr txBox="1"/>
          <p:nvPr/>
        </p:nvSpPr>
        <p:spPr>
          <a:xfrm>
            <a:off x="912013" y="4807273"/>
            <a:ext cx="2034984" cy="830997"/>
          </a:xfrm>
          <a:prstGeom prst="rect">
            <a:avLst/>
          </a:prstGeom>
          <a:noFill/>
        </p:spPr>
        <p:txBody>
          <a:bodyPr wrap="square" rtlCol="0">
            <a:spAutoFit/>
          </a:bodyPr>
          <a:lstStyle/>
          <a:p>
            <a:pPr algn="ctr"/>
            <a:r>
              <a:rPr lang="en-US" sz="2400" b="1"/>
              <a:t>Pressure to Innovate</a:t>
            </a:r>
          </a:p>
        </p:txBody>
      </p:sp>
      <p:sp>
        <p:nvSpPr>
          <p:cNvPr id="14" name="TextBox 13">
            <a:extLst>
              <a:ext uri="{FF2B5EF4-FFF2-40B4-BE49-F238E27FC236}">
                <a16:creationId xmlns:a16="http://schemas.microsoft.com/office/drawing/2014/main" id="{B9ECD75E-2C85-46D2-8595-C74B91C7A5A6}"/>
              </a:ext>
            </a:extLst>
          </p:cNvPr>
          <p:cNvSpPr txBox="1"/>
          <p:nvPr/>
        </p:nvSpPr>
        <p:spPr>
          <a:xfrm>
            <a:off x="4612896" y="5161216"/>
            <a:ext cx="2964735" cy="1200329"/>
          </a:xfrm>
          <a:prstGeom prst="rect">
            <a:avLst/>
          </a:prstGeom>
          <a:noFill/>
        </p:spPr>
        <p:txBody>
          <a:bodyPr wrap="square" rtlCol="0">
            <a:spAutoFit/>
          </a:bodyPr>
          <a:lstStyle/>
          <a:p>
            <a:pPr algn="ctr"/>
            <a:r>
              <a:rPr lang="en-US" sz="2400"/>
              <a:t>Need to embrace    Tension / Conflict to effectively Collaborate</a:t>
            </a:r>
          </a:p>
        </p:txBody>
      </p:sp>
      <p:sp>
        <p:nvSpPr>
          <p:cNvPr id="15" name="TextBox 14">
            <a:extLst>
              <a:ext uri="{FF2B5EF4-FFF2-40B4-BE49-F238E27FC236}">
                <a16:creationId xmlns:a16="http://schemas.microsoft.com/office/drawing/2014/main" id="{784493CD-731C-42FA-AE09-182FCCDAFC47}"/>
              </a:ext>
            </a:extLst>
          </p:cNvPr>
          <p:cNvSpPr txBox="1"/>
          <p:nvPr/>
        </p:nvSpPr>
        <p:spPr>
          <a:xfrm>
            <a:off x="9243530" y="4807273"/>
            <a:ext cx="2034984" cy="830997"/>
          </a:xfrm>
          <a:prstGeom prst="rect">
            <a:avLst/>
          </a:prstGeom>
          <a:noFill/>
        </p:spPr>
        <p:txBody>
          <a:bodyPr wrap="square" rtlCol="0">
            <a:spAutoFit/>
          </a:bodyPr>
          <a:lstStyle/>
          <a:p>
            <a:pPr algn="ctr"/>
            <a:r>
              <a:rPr lang="en-US" sz="2400" b="1"/>
              <a:t>Pressure to Execute</a:t>
            </a:r>
          </a:p>
        </p:txBody>
      </p:sp>
      <p:pic>
        <p:nvPicPr>
          <p:cNvPr id="17" name="Picture 16" descr="A picture containing toiletry, sitting, table, counter&#10;&#10;Description automatically generated">
            <a:extLst>
              <a:ext uri="{FF2B5EF4-FFF2-40B4-BE49-F238E27FC236}">
                <a16:creationId xmlns:a16="http://schemas.microsoft.com/office/drawing/2014/main" id="{D8145056-8230-4585-BB75-410CFC09D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68" y="1385058"/>
            <a:ext cx="1669473" cy="943345"/>
          </a:xfrm>
          <a:prstGeom prst="rect">
            <a:avLst/>
          </a:prstGeom>
        </p:spPr>
      </p:pic>
      <p:pic>
        <p:nvPicPr>
          <p:cNvPr id="19" name="Picture 18" descr="A picture containing toiletry, sitting, table, counter&#10;&#10;Description automatically generated">
            <a:extLst>
              <a:ext uri="{FF2B5EF4-FFF2-40B4-BE49-F238E27FC236}">
                <a16:creationId xmlns:a16="http://schemas.microsoft.com/office/drawing/2014/main" id="{5C1AAA25-B33A-45E4-9AF8-5FF91812B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285" y="1385057"/>
            <a:ext cx="1669473" cy="943345"/>
          </a:xfrm>
          <a:prstGeom prst="rect">
            <a:avLst/>
          </a:prstGeom>
        </p:spPr>
      </p:pic>
      <p:sp>
        <p:nvSpPr>
          <p:cNvPr id="20" name="TextBox 19">
            <a:extLst>
              <a:ext uri="{FF2B5EF4-FFF2-40B4-BE49-F238E27FC236}">
                <a16:creationId xmlns:a16="http://schemas.microsoft.com/office/drawing/2014/main" id="{09CA9832-78F2-44D3-95B9-512A9508538C}"/>
              </a:ext>
            </a:extLst>
          </p:cNvPr>
          <p:cNvSpPr txBox="1"/>
          <p:nvPr/>
        </p:nvSpPr>
        <p:spPr>
          <a:xfrm>
            <a:off x="889071" y="1814990"/>
            <a:ext cx="2034984" cy="400110"/>
          </a:xfrm>
          <a:prstGeom prst="rect">
            <a:avLst/>
          </a:prstGeom>
          <a:noFill/>
        </p:spPr>
        <p:txBody>
          <a:bodyPr wrap="square" rtlCol="0">
            <a:spAutoFit/>
          </a:bodyPr>
          <a:lstStyle/>
          <a:p>
            <a:pPr algn="ctr"/>
            <a:r>
              <a:rPr lang="en-US" sz="2000" b="1">
                <a:solidFill>
                  <a:schemeClr val="bg1"/>
                </a:solidFill>
              </a:rPr>
              <a:t>PRESSURES</a:t>
            </a:r>
          </a:p>
        </p:txBody>
      </p:sp>
      <p:sp>
        <p:nvSpPr>
          <p:cNvPr id="21" name="TextBox 20">
            <a:extLst>
              <a:ext uri="{FF2B5EF4-FFF2-40B4-BE49-F238E27FC236}">
                <a16:creationId xmlns:a16="http://schemas.microsoft.com/office/drawing/2014/main" id="{D1B4821C-4C5D-48F4-B807-1CD60EEDACD8}"/>
              </a:ext>
            </a:extLst>
          </p:cNvPr>
          <p:cNvSpPr txBox="1"/>
          <p:nvPr/>
        </p:nvSpPr>
        <p:spPr>
          <a:xfrm>
            <a:off x="9215074" y="1811570"/>
            <a:ext cx="2034984" cy="400110"/>
          </a:xfrm>
          <a:prstGeom prst="rect">
            <a:avLst/>
          </a:prstGeom>
          <a:noFill/>
        </p:spPr>
        <p:txBody>
          <a:bodyPr wrap="square" rtlCol="0">
            <a:spAutoFit/>
          </a:bodyPr>
          <a:lstStyle/>
          <a:p>
            <a:pPr algn="ctr"/>
            <a:r>
              <a:rPr lang="en-US" sz="2000" b="1">
                <a:solidFill>
                  <a:schemeClr val="bg1"/>
                </a:solidFill>
              </a:rPr>
              <a:t>PRESSURES</a:t>
            </a:r>
          </a:p>
        </p:txBody>
      </p:sp>
    </p:spTree>
    <p:extLst>
      <p:ext uri="{BB962C8B-B14F-4D97-AF65-F5344CB8AC3E}">
        <p14:creationId xmlns:p14="http://schemas.microsoft.com/office/powerpoint/2010/main" val="327726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Team Performance Essentials</a:t>
            </a:r>
          </a:p>
          <a:p>
            <a:pPr algn="ctr"/>
            <a:r>
              <a:rPr lang="en-US" altLang="en-US" sz="2400">
                <a:solidFill>
                  <a:srgbClr val="0D3692"/>
                </a:solidFill>
                <a:latin typeface="+mn-lt"/>
                <a:cs typeface="Arial" panose="020B0604020202020204" pitchFamily="34" charset="0"/>
              </a:rPr>
              <a:t>Based on the concept, research and survey of Team Emotional Intelligence</a:t>
            </a:r>
            <a:endParaRPr lang="en-US" altLang="en-US" sz="2400">
              <a:solidFill>
                <a:srgbClr val="0D3692"/>
              </a:solidFill>
              <a:latin typeface="+mn-lt"/>
            </a:endParaRPr>
          </a:p>
        </p:txBody>
      </p:sp>
      <p:sp>
        <p:nvSpPr>
          <p:cNvPr id="6" name="Rectangle 5">
            <a:extLst>
              <a:ext uri="{FF2B5EF4-FFF2-40B4-BE49-F238E27FC236}">
                <a16:creationId xmlns:a16="http://schemas.microsoft.com/office/drawing/2014/main" id="{DF3D431A-FDE1-4131-9DDB-54DBBA27F6B9}"/>
              </a:ext>
            </a:extLst>
          </p:cNvPr>
          <p:cNvSpPr/>
          <p:nvPr/>
        </p:nvSpPr>
        <p:spPr bwMode="auto">
          <a:xfrm rot="16200000">
            <a:off x="6043852" y="-592688"/>
            <a:ext cx="296803" cy="4296791"/>
          </a:xfrm>
          <a:prstGeom prst="rect">
            <a:avLst/>
          </a:prstGeom>
          <a:solidFill>
            <a:srgbClr val="FFC000"/>
          </a:solidFill>
          <a:ln w="9525" cap="flat" cmpd="sng" algn="ctr">
            <a:noFill/>
            <a:prstDash val="solid"/>
            <a:round/>
            <a:headEnd type="none" w="med" len="med"/>
            <a:tailEnd type="none" w="med" len="med"/>
          </a:ln>
          <a:effectLst/>
        </p:spPr>
        <p:txBody>
          <a:bodyPr vert="vert" anchor="ctr"/>
          <a:lstStyle/>
          <a:p>
            <a:pPr algn="ctr">
              <a:defRPr/>
            </a:pPr>
            <a:r>
              <a:rPr lang="en-GB" b="1">
                <a:solidFill>
                  <a:srgbClr val="061235"/>
                </a:solidFill>
                <a:latin typeface="Calibri Light" pitchFamily="34" charset="0"/>
                <a:ea typeface="ＭＳ Ｐゴシック" pitchFamily="96" charset="-128"/>
              </a:rPr>
              <a:t>PERFORMANCE</a:t>
            </a:r>
          </a:p>
        </p:txBody>
      </p:sp>
      <p:sp>
        <p:nvSpPr>
          <p:cNvPr id="7" name="Rectangle 6">
            <a:extLst>
              <a:ext uri="{FF2B5EF4-FFF2-40B4-BE49-F238E27FC236}">
                <a16:creationId xmlns:a16="http://schemas.microsoft.com/office/drawing/2014/main" id="{602087D5-1743-4798-A8E4-44F605F3A4BA}"/>
              </a:ext>
            </a:extLst>
          </p:cNvPr>
          <p:cNvSpPr/>
          <p:nvPr/>
        </p:nvSpPr>
        <p:spPr bwMode="auto">
          <a:xfrm>
            <a:off x="1864617" y="3445156"/>
            <a:ext cx="2826000" cy="283599"/>
          </a:xfrm>
          <a:prstGeom prst="rect">
            <a:avLst/>
          </a:prstGeom>
          <a:solidFill>
            <a:srgbClr val="061235"/>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800" b="1">
                <a:solidFill>
                  <a:srgbClr val="FFFFFF"/>
                </a:solidFill>
                <a:latin typeface="Calibri Light" pitchFamily="34" charset="0"/>
                <a:ea typeface="ＭＳ Ｐゴシック" pitchFamily="96" charset="-128"/>
              </a:rPr>
              <a:t>Individual</a:t>
            </a:r>
          </a:p>
        </p:txBody>
      </p:sp>
      <p:sp>
        <p:nvSpPr>
          <p:cNvPr id="8" name="Rectangle 7">
            <a:extLst>
              <a:ext uri="{FF2B5EF4-FFF2-40B4-BE49-F238E27FC236}">
                <a16:creationId xmlns:a16="http://schemas.microsoft.com/office/drawing/2014/main" id="{50EAB683-BDB5-4D77-891F-F6185376B7E5}"/>
              </a:ext>
            </a:extLst>
          </p:cNvPr>
          <p:cNvSpPr/>
          <p:nvPr/>
        </p:nvSpPr>
        <p:spPr bwMode="auto">
          <a:xfrm>
            <a:off x="1864617" y="3800432"/>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Understand Team Members***</a:t>
            </a:r>
          </a:p>
        </p:txBody>
      </p:sp>
      <p:sp>
        <p:nvSpPr>
          <p:cNvPr id="9" name="Rectangle 8">
            <a:extLst>
              <a:ext uri="{FF2B5EF4-FFF2-40B4-BE49-F238E27FC236}">
                <a16:creationId xmlns:a16="http://schemas.microsoft.com/office/drawing/2014/main" id="{D3AE0F25-AEAD-40B6-8C97-5872C566C685}"/>
              </a:ext>
            </a:extLst>
          </p:cNvPr>
          <p:cNvSpPr/>
          <p:nvPr/>
        </p:nvSpPr>
        <p:spPr bwMode="auto">
          <a:xfrm>
            <a:off x="1864617" y="4120238"/>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Address Unacceptable Behavior</a:t>
            </a:r>
          </a:p>
        </p:txBody>
      </p:sp>
      <p:sp>
        <p:nvSpPr>
          <p:cNvPr id="10" name="Rectangle 9">
            <a:extLst>
              <a:ext uri="{FF2B5EF4-FFF2-40B4-BE49-F238E27FC236}">
                <a16:creationId xmlns:a16="http://schemas.microsoft.com/office/drawing/2014/main" id="{DEF65DA3-3BEF-4F2E-80C9-C8F0950835CD}"/>
              </a:ext>
            </a:extLst>
          </p:cNvPr>
          <p:cNvSpPr/>
          <p:nvPr/>
        </p:nvSpPr>
        <p:spPr bwMode="auto">
          <a:xfrm>
            <a:off x="1864616" y="4444046"/>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Demonstrate Caring</a:t>
            </a:r>
          </a:p>
        </p:txBody>
      </p:sp>
      <p:sp>
        <p:nvSpPr>
          <p:cNvPr id="11" name="Rectangle 10">
            <a:extLst>
              <a:ext uri="{FF2B5EF4-FFF2-40B4-BE49-F238E27FC236}">
                <a16:creationId xmlns:a16="http://schemas.microsoft.com/office/drawing/2014/main" id="{987790C7-22F4-410C-B89F-9E31289B1BE7}"/>
              </a:ext>
            </a:extLst>
          </p:cNvPr>
          <p:cNvSpPr/>
          <p:nvPr/>
        </p:nvSpPr>
        <p:spPr bwMode="auto">
          <a:xfrm>
            <a:off x="4778817" y="3448582"/>
            <a:ext cx="2826000" cy="283599"/>
          </a:xfrm>
          <a:prstGeom prst="rect">
            <a:avLst/>
          </a:prstGeom>
          <a:solidFill>
            <a:srgbClr val="061235"/>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800" b="1">
                <a:solidFill>
                  <a:schemeClr val="bg1"/>
                </a:solidFill>
                <a:latin typeface="Calibri Light" pitchFamily="34" charset="0"/>
                <a:ea typeface="ＭＳ Ｐゴシック" pitchFamily="96" charset="-128"/>
              </a:rPr>
              <a:t>Team</a:t>
            </a:r>
          </a:p>
        </p:txBody>
      </p:sp>
      <p:sp>
        <p:nvSpPr>
          <p:cNvPr id="12" name="Rectangle 11">
            <a:extLst>
              <a:ext uri="{FF2B5EF4-FFF2-40B4-BE49-F238E27FC236}">
                <a16:creationId xmlns:a16="http://schemas.microsoft.com/office/drawing/2014/main" id="{1700809A-6E9C-4E99-9474-3F0CD3F7613E}"/>
              </a:ext>
            </a:extLst>
          </p:cNvPr>
          <p:cNvSpPr/>
          <p:nvPr/>
        </p:nvSpPr>
        <p:spPr bwMode="auto">
          <a:xfrm>
            <a:off x="7693017" y="3445156"/>
            <a:ext cx="2826000" cy="283599"/>
          </a:xfrm>
          <a:prstGeom prst="rect">
            <a:avLst/>
          </a:prstGeom>
          <a:solidFill>
            <a:srgbClr val="061235"/>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800" b="1">
                <a:solidFill>
                  <a:srgbClr val="FFFFFF"/>
                </a:solidFill>
                <a:latin typeface="Calibri Light" pitchFamily="34" charset="0"/>
                <a:ea typeface="ＭＳ Ｐゴシック" pitchFamily="96" charset="-128"/>
              </a:rPr>
              <a:t>External</a:t>
            </a:r>
          </a:p>
        </p:txBody>
      </p:sp>
      <p:sp>
        <p:nvSpPr>
          <p:cNvPr id="13" name="Rectangle 12">
            <a:extLst>
              <a:ext uri="{FF2B5EF4-FFF2-40B4-BE49-F238E27FC236}">
                <a16:creationId xmlns:a16="http://schemas.microsoft.com/office/drawing/2014/main" id="{416E0C4D-74C4-4908-954C-409677F2ACCA}"/>
              </a:ext>
            </a:extLst>
          </p:cNvPr>
          <p:cNvSpPr/>
          <p:nvPr/>
        </p:nvSpPr>
        <p:spPr bwMode="auto">
          <a:xfrm>
            <a:off x="4778817" y="3800432"/>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chemeClr val="bg1"/>
                </a:solidFill>
                <a:latin typeface="Calibri Light" pitchFamily="34" charset="0"/>
                <a:ea typeface="ＭＳ Ｐゴシック" pitchFamily="96" charset="-128"/>
              </a:rPr>
              <a:t>Review the Team</a:t>
            </a:r>
          </a:p>
        </p:txBody>
      </p:sp>
      <p:sp>
        <p:nvSpPr>
          <p:cNvPr id="14" name="Rectangle 13">
            <a:extLst>
              <a:ext uri="{FF2B5EF4-FFF2-40B4-BE49-F238E27FC236}">
                <a16:creationId xmlns:a16="http://schemas.microsoft.com/office/drawing/2014/main" id="{2F741C00-EB24-4059-843F-DC3A018F2CC5}"/>
              </a:ext>
            </a:extLst>
          </p:cNvPr>
          <p:cNvSpPr/>
          <p:nvPr/>
        </p:nvSpPr>
        <p:spPr bwMode="auto">
          <a:xfrm>
            <a:off x="4778817" y="4120238"/>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chemeClr val="bg1"/>
                </a:solidFill>
                <a:latin typeface="Calibri Light" pitchFamily="34" charset="0"/>
                <a:ea typeface="ＭＳ Ｐゴシック" pitchFamily="96" charset="-128"/>
              </a:rPr>
              <a:t>Support Expression</a:t>
            </a:r>
          </a:p>
        </p:txBody>
      </p:sp>
      <p:sp>
        <p:nvSpPr>
          <p:cNvPr id="15" name="Rectangle 14">
            <a:extLst>
              <a:ext uri="{FF2B5EF4-FFF2-40B4-BE49-F238E27FC236}">
                <a16:creationId xmlns:a16="http://schemas.microsoft.com/office/drawing/2014/main" id="{8BB70361-18C2-4D2D-AE93-A06DFA65FA09}"/>
              </a:ext>
            </a:extLst>
          </p:cNvPr>
          <p:cNvSpPr/>
          <p:nvPr/>
        </p:nvSpPr>
        <p:spPr bwMode="auto">
          <a:xfrm>
            <a:off x="4778816" y="4440044"/>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chemeClr val="bg1"/>
                </a:solidFill>
                <a:latin typeface="Calibri Light" pitchFamily="34" charset="0"/>
                <a:ea typeface="ＭＳ Ｐゴシック" pitchFamily="96" charset="-128"/>
              </a:rPr>
              <a:t>Build Optimism</a:t>
            </a:r>
          </a:p>
        </p:txBody>
      </p:sp>
      <p:sp>
        <p:nvSpPr>
          <p:cNvPr id="16" name="Rectangle 15">
            <a:extLst>
              <a:ext uri="{FF2B5EF4-FFF2-40B4-BE49-F238E27FC236}">
                <a16:creationId xmlns:a16="http://schemas.microsoft.com/office/drawing/2014/main" id="{C729FB8C-0719-4CAA-9202-BA8C1B235BA4}"/>
              </a:ext>
            </a:extLst>
          </p:cNvPr>
          <p:cNvSpPr/>
          <p:nvPr/>
        </p:nvSpPr>
        <p:spPr bwMode="auto">
          <a:xfrm>
            <a:off x="4778816" y="4766559"/>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chemeClr val="bg1"/>
                </a:solidFill>
                <a:latin typeface="Calibri Light" pitchFamily="34" charset="0"/>
                <a:ea typeface="ＭＳ Ｐゴシック" pitchFamily="96" charset="-128"/>
              </a:rPr>
              <a:t>Solve Problems Proactively***</a:t>
            </a:r>
          </a:p>
        </p:txBody>
      </p:sp>
      <p:sp>
        <p:nvSpPr>
          <p:cNvPr id="17" name="Rectangle 16">
            <a:extLst>
              <a:ext uri="{FF2B5EF4-FFF2-40B4-BE49-F238E27FC236}">
                <a16:creationId xmlns:a16="http://schemas.microsoft.com/office/drawing/2014/main" id="{ADC4E7A9-3841-42B3-8409-C70937E2E642}"/>
              </a:ext>
            </a:extLst>
          </p:cNvPr>
          <p:cNvSpPr/>
          <p:nvPr/>
        </p:nvSpPr>
        <p:spPr bwMode="auto">
          <a:xfrm>
            <a:off x="7693017" y="4120238"/>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Build External Relationships</a:t>
            </a:r>
          </a:p>
        </p:txBody>
      </p:sp>
      <p:sp>
        <p:nvSpPr>
          <p:cNvPr id="18" name="Rectangle 17">
            <a:extLst>
              <a:ext uri="{FF2B5EF4-FFF2-40B4-BE49-F238E27FC236}">
                <a16:creationId xmlns:a16="http://schemas.microsoft.com/office/drawing/2014/main" id="{D906438A-7B63-455E-AFCB-9D4809B60A3B}"/>
              </a:ext>
            </a:extLst>
          </p:cNvPr>
          <p:cNvSpPr/>
          <p:nvPr/>
        </p:nvSpPr>
        <p:spPr bwMode="auto">
          <a:xfrm>
            <a:off x="7693017" y="3800432"/>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Understand Team Context***</a:t>
            </a:r>
          </a:p>
        </p:txBody>
      </p:sp>
      <p:sp>
        <p:nvSpPr>
          <p:cNvPr id="19" name="Rectangle 45">
            <a:extLst>
              <a:ext uri="{FF2B5EF4-FFF2-40B4-BE49-F238E27FC236}">
                <a16:creationId xmlns:a16="http://schemas.microsoft.com/office/drawing/2014/main" id="{AFE3E9C1-6197-47D6-B6F2-CA35D98FAE6C}"/>
              </a:ext>
            </a:extLst>
          </p:cNvPr>
          <p:cNvSpPr>
            <a:spLocks noChangeArrowheads="1"/>
          </p:cNvSpPr>
          <p:nvPr/>
        </p:nvSpPr>
        <p:spPr bwMode="auto">
          <a:xfrm>
            <a:off x="1868827" y="3116318"/>
            <a:ext cx="8654400" cy="283599"/>
          </a:xfrm>
          <a:prstGeom prst="rect">
            <a:avLst/>
          </a:prstGeom>
          <a:solidFill>
            <a:srgbClr val="061235"/>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GB" sz="2000" b="1">
                <a:solidFill>
                  <a:srgbClr val="FFFFFF"/>
                </a:solidFill>
                <a:latin typeface="Calibri Light" pitchFamily="34" charset="0"/>
              </a:rPr>
              <a:t>Team Emotional Intelligence Norms</a:t>
            </a:r>
          </a:p>
        </p:txBody>
      </p:sp>
      <p:sp>
        <p:nvSpPr>
          <p:cNvPr id="20" name="Rectangle 46">
            <a:extLst>
              <a:ext uri="{FF2B5EF4-FFF2-40B4-BE49-F238E27FC236}">
                <a16:creationId xmlns:a16="http://schemas.microsoft.com/office/drawing/2014/main" id="{C8113D5D-44B4-455D-A318-B7EE744E09F2}"/>
              </a:ext>
            </a:extLst>
          </p:cNvPr>
          <p:cNvSpPr>
            <a:spLocks noChangeArrowheads="1"/>
          </p:cNvSpPr>
          <p:nvPr/>
        </p:nvSpPr>
        <p:spPr bwMode="auto">
          <a:xfrm>
            <a:off x="1865490" y="2063814"/>
            <a:ext cx="8653527" cy="283689"/>
          </a:xfrm>
          <a:prstGeom prst="rect">
            <a:avLst/>
          </a:prstGeom>
          <a:solidFill>
            <a:srgbClr val="061235"/>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GB" sz="2000" b="1">
                <a:solidFill>
                  <a:srgbClr val="FFFFFF"/>
                </a:solidFill>
                <a:latin typeface="Calibri Light" pitchFamily="34" charset="0"/>
              </a:rPr>
              <a:t>Team Social Capital</a:t>
            </a:r>
          </a:p>
        </p:txBody>
      </p:sp>
      <p:sp>
        <p:nvSpPr>
          <p:cNvPr id="21" name="Up Arrow 1">
            <a:extLst>
              <a:ext uri="{FF2B5EF4-FFF2-40B4-BE49-F238E27FC236}">
                <a16:creationId xmlns:a16="http://schemas.microsoft.com/office/drawing/2014/main" id="{3235C9E3-6407-44D7-9161-5BAFEC7095E9}"/>
              </a:ext>
            </a:extLst>
          </p:cNvPr>
          <p:cNvSpPr>
            <a:spLocks noChangeArrowheads="1"/>
          </p:cNvSpPr>
          <p:nvPr/>
        </p:nvSpPr>
        <p:spPr bwMode="auto">
          <a:xfrm>
            <a:off x="5915383" y="1833742"/>
            <a:ext cx="553738" cy="279941"/>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
        <p:nvSpPr>
          <p:cNvPr id="22" name="Up Arrow 43">
            <a:extLst>
              <a:ext uri="{FF2B5EF4-FFF2-40B4-BE49-F238E27FC236}">
                <a16:creationId xmlns:a16="http://schemas.microsoft.com/office/drawing/2014/main" id="{4E157624-D08C-437F-A8F2-13641F264536}"/>
              </a:ext>
            </a:extLst>
          </p:cNvPr>
          <p:cNvSpPr>
            <a:spLocks noChangeArrowheads="1"/>
          </p:cNvSpPr>
          <p:nvPr/>
        </p:nvSpPr>
        <p:spPr bwMode="auto">
          <a:xfrm>
            <a:off x="5915382" y="2718913"/>
            <a:ext cx="553739" cy="279941"/>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
        <p:nvSpPr>
          <p:cNvPr id="23" name="Rectangle 45">
            <a:extLst>
              <a:ext uri="{FF2B5EF4-FFF2-40B4-BE49-F238E27FC236}">
                <a16:creationId xmlns:a16="http://schemas.microsoft.com/office/drawing/2014/main" id="{9F888CD9-0165-46F3-910C-8257EA0F1ADF}"/>
              </a:ext>
            </a:extLst>
          </p:cNvPr>
          <p:cNvSpPr>
            <a:spLocks noChangeArrowheads="1"/>
          </p:cNvSpPr>
          <p:nvPr/>
        </p:nvSpPr>
        <p:spPr bwMode="auto">
          <a:xfrm>
            <a:off x="1864616" y="5496460"/>
            <a:ext cx="8654400" cy="283599"/>
          </a:xfrm>
          <a:prstGeom prst="rect">
            <a:avLst/>
          </a:prstGeom>
          <a:solidFill>
            <a:srgbClr val="061235"/>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GB" sz="2000" b="1">
                <a:solidFill>
                  <a:srgbClr val="FFFFFF"/>
                </a:solidFill>
                <a:latin typeface="Calibri Light" pitchFamily="34" charset="0"/>
              </a:rPr>
              <a:t>Team Fundamentals</a:t>
            </a:r>
          </a:p>
        </p:txBody>
      </p:sp>
      <p:sp>
        <p:nvSpPr>
          <p:cNvPr id="24" name="Up Arrow 43">
            <a:extLst>
              <a:ext uri="{FF2B5EF4-FFF2-40B4-BE49-F238E27FC236}">
                <a16:creationId xmlns:a16="http://schemas.microsoft.com/office/drawing/2014/main" id="{38BFF334-8216-46D0-A42B-33F6A006B2F4}"/>
              </a:ext>
            </a:extLst>
          </p:cNvPr>
          <p:cNvSpPr>
            <a:spLocks noChangeArrowheads="1"/>
          </p:cNvSpPr>
          <p:nvPr/>
        </p:nvSpPr>
        <p:spPr bwMode="auto">
          <a:xfrm>
            <a:off x="5914947" y="5154194"/>
            <a:ext cx="553739" cy="279941"/>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grpSp>
        <p:nvGrpSpPr>
          <p:cNvPr id="25" name="Group 24">
            <a:extLst>
              <a:ext uri="{FF2B5EF4-FFF2-40B4-BE49-F238E27FC236}">
                <a16:creationId xmlns:a16="http://schemas.microsoft.com/office/drawing/2014/main" id="{95083267-30B2-4ECE-B285-12DB678D2DCC}"/>
              </a:ext>
            </a:extLst>
          </p:cNvPr>
          <p:cNvGrpSpPr/>
          <p:nvPr/>
        </p:nvGrpSpPr>
        <p:grpSpPr>
          <a:xfrm>
            <a:off x="1864616" y="5841975"/>
            <a:ext cx="8654400" cy="283599"/>
            <a:chOff x="400975" y="3117905"/>
            <a:chExt cx="8654400" cy="345600"/>
          </a:xfrm>
        </p:grpSpPr>
        <p:sp>
          <p:nvSpPr>
            <p:cNvPr id="26" name="Rectangle 25">
              <a:extLst>
                <a:ext uri="{FF2B5EF4-FFF2-40B4-BE49-F238E27FC236}">
                  <a16:creationId xmlns:a16="http://schemas.microsoft.com/office/drawing/2014/main" id="{1F3E9082-27F3-40E3-B354-82C5E445D060}"/>
                </a:ext>
              </a:extLst>
            </p:cNvPr>
            <p:cNvSpPr/>
            <p:nvPr/>
          </p:nvSpPr>
          <p:spPr bwMode="auto">
            <a:xfrm>
              <a:off x="400975" y="3117905"/>
              <a:ext cx="2826000" cy="345600"/>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Goals &amp; Objectives</a:t>
              </a:r>
            </a:p>
          </p:txBody>
        </p:sp>
        <p:sp>
          <p:nvSpPr>
            <p:cNvPr id="27" name="Rectangle 26">
              <a:extLst>
                <a:ext uri="{FF2B5EF4-FFF2-40B4-BE49-F238E27FC236}">
                  <a16:creationId xmlns:a16="http://schemas.microsoft.com/office/drawing/2014/main" id="{E59BA828-FE6F-41B9-B539-FE6D0A8B0445}"/>
                </a:ext>
              </a:extLst>
            </p:cNvPr>
            <p:cNvSpPr/>
            <p:nvPr/>
          </p:nvSpPr>
          <p:spPr bwMode="auto">
            <a:xfrm>
              <a:off x="3315175" y="3117905"/>
              <a:ext cx="2826000" cy="345600"/>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chemeClr val="bg1"/>
                  </a:solidFill>
                  <a:latin typeface="Calibri Light" pitchFamily="34" charset="0"/>
                  <a:ea typeface="ＭＳ Ｐゴシック" pitchFamily="96" charset="-128"/>
                </a:rPr>
                <a:t>Meeting Processes</a:t>
              </a:r>
            </a:p>
          </p:txBody>
        </p:sp>
        <p:sp>
          <p:nvSpPr>
            <p:cNvPr id="28" name="Rectangle 27">
              <a:extLst>
                <a:ext uri="{FF2B5EF4-FFF2-40B4-BE49-F238E27FC236}">
                  <a16:creationId xmlns:a16="http://schemas.microsoft.com/office/drawing/2014/main" id="{495FEE8A-A619-4DEF-84D1-0FD14E1519C1}"/>
                </a:ext>
              </a:extLst>
            </p:cNvPr>
            <p:cNvSpPr/>
            <p:nvPr/>
          </p:nvSpPr>
          <p:spPr bwMode="auto">
            <a:xfrm>
              <a:off x="6229375" y="3117905"/>
              <a:ext cx="2826000" cy="345600"/>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Roles &amp; Responsibilities</a:t>
              </a:r>
            </a:p>
          </p:txBody>
        </p:sp>
      </p:grpSp>
      <p:sp>
        <p:nvSpPr>
          <p:cNvPr id="29" name="Rectangle 28">
            <a:extLst>
              <a:ext uri="{FF2B5EF4-FFF2-40B4-BE49-F238E27FC236}">
                <a16:creationId xmlns:a16="http://schemas.microsoft.com/office/drawing/2014/main" id="{8CBD9003-6B3A-45D2-A2A8-CBA43F1460C4}"/>
              </a:ext>
            </a:extLst>
          </p:cNvPr>
          <p:cNvSpPr/>
          <p:nvPr/>
        </p:nvSpPr>
        <p:spPr bwMode="auto">
          <a:xfrm>
            <a:off x="2077084" y="4958263"/>
            <a:ext cx="2401065" cy="283599"/>
          </a:xfrm>
          <a:prstGeom prst="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000" b="1">
                <a:ea typeface="ＭＳ Ｐゴシック" pitchFamily="96" charset="-128"/>
              </a:rPr>
              <a:t>*** denotes norms which have the highest correlations with team performance</a:t>
            </a:r>
          </a:p>
        </p:txBody>
      </p:sp>
      <p:sp>
        <p:nvSpPr>
          <p:cNvPr id="30" name="Rectangle 29">
            <a:extLst>
              <a:ext uri="{FF2B5EF4-FFF2-40B4-BE49-F238E27FC236}">
                <a16:creationId xmlns:a16="http://schemas.microsoft.com/office/drawing/2014/main" id="{E0A62693-F964-4740-BC8D-524082EB319D}"/>
              </a:ext>
            </a:extLst>
          </p:cNvPr>
          <p:cNvSpPr/>
          <p:nvPr/>
        </p:nvSpPr>
        <p:spPr bwMode="auto">
          <a:xfrm>
            <a:off x="1868827" y="2385392"/>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Psychological Safety</a:t>
            </a:r>
          </a:p>
        </p:txBody>
      </p:sp>
      <p:sp>
        <p:nvSpPr>
          <p:cNvPr id="31" name="Rectangle 30">
            <a:extLst>
              <a:ext uri="{FF2B5EF4-FFF2-40B4-BE49-F238E27FC236}">
                <a16:creationId xmlns:a16="http://schemas.microsoft.com/office/drawing/2014/main" id="{EFB2A4DE-0E71-4ED1-81EA-8EC63ED5DB25}"/>
              </a:ext>
            </a:extLst>
          </p:cNvPr>
          <p:cNvSpPr/>
          <p:nvPr/>
        </p:nvSpPr>
        <p:spPr bwMode="auto">
          <a:xfrm>
            <a:off x="4783027" y="2385392"/>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chemeClr val="bg1"/>
                </a:solidFill>
                <a:latin typeface="Calibri Light" pitchFamily="34" charset="0"/>
                <a:ea typeface="ＭＳ Ｐゴシック" pitchFamily="96" charset="-128"/>
              </a:rPr>
              <a:t>Team Identity</a:t>
            </a:r>
          </a:p>
        </p:txBody>
      </p:sp>
      <p:sp>
        <p:nvSpPr>
          <p:cNvPr id="32" name="Rectangle 31">
            <a:extLst>
              <a:ext uri="{FF2B5EF4-FFF2-40B4-BE49-F238E27FC236}">
                <a16:creationId xmlns:a16="http://schemas.microsoft.com/office/drawing/2014/main" id="{E6E0B661-A82F-4079-85C9-F81BC0BBEDED}"/>
              </a:ext>
            </a:extLst>
          </p:cNvPr>
          <p:cNvSpPr/>
          <p:nvPr/>
        </p:nvSpPr>
        <p:spPr bwMode="auto">
          <a:xfrm>
            <a:off x="7697227" y="2385392"/>
            <a:ext cx="2826000" cy="283599"/>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p:spPr>
        <p:txBody>
          <a:bodyPr anchor="ctr"/>
          <a:lstStyle/>
          <a:p>
            <a:pPr algn="ctr">
              <a:defRPr/>
            </a:pPr>
            <a:r>
              <a:rPr lang="en-GB" sz="1200" b="1">
                <a:solidFill>
                  <a:srgbClr val="FFFFFF"/>
                </a:solidFill>
                <a:latin typeface="Calibri Light" pitchFamily="34" charset="0"/>
                <a:ea typeface="ＭＳ Ｐゴシック" pitchFamily="96" charset="-128"/>
              </a:rPr>
              <a:t>Constructive Dialogue</a:t>
            </a:r>
          </a:p>
        </p:txBody>
      </p:sp>
    </p:spTree>
    <p:extLst>
      <p:ext uri="{BB962C8B-B14F-4D97-AF65-F5344CB8AC3E}">
        <p14:creationId xmlns:p14="http://schemas.microsoft.com/office/powerpoint/2010/main" val="385526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Essentials for High Performing Teams</a:t>
            </a:r>
            <a:endParaRPr lang="en-US" altLang="en-US" b="1">
              <a:solidFill>
                <a:srgbClr val="0D3692"/>
              </a:solidFill>
              <a:latin typeface="+mn-lt"/>
            </a:endParaRPr>
          </a:p>
        </p:txBody>
      </p:sp>
      <p:sp>
        <p:nvSpPr>
          <p:cNvPr id="6" name="Rectangle 3">
            <a:extLst>
              <a:ext uri="{FF2B5EF4-FFF2-40B4-BE49-F238E27FC236}">
                <a16:creationId xmlns:a16="http://schemas.microsoft.com/office/drawing/2014/main" id="{AE2DB8DF-8F45-454E-A7C7-14AAD617AC60}"/>
              </a:ext>
            </a:extLst>
          </p:cNvPr>
          <p:cNvSpPr txBox="1">
            <a:spLocks noChangeArrowheads="1"/>
          </p:cNvSpPr>
          <p:nvPr/>
        </p:nvSpPr>
        <p:spPr>
          <a:xfrm>
            <a:off x="858042" y="2567707"/>
            <a:ext cx="5494841" cy="2918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Clr>
                <a:srgbClr val="FFFFFF"/>
              </a:buClr>
              <a:buSzPct val="125000"/>
              <a:buNone/>
            </a:pPr>
            <a:r>
              <a:rPr lang="en-US" altLang="en-US" b="1">
                <a:latin typeface="Arial" panose="020B0604020202020204" pitchFamily="34" charset="0"/>
                <a:cs typeface="Arial" panose="020B0604020202020204" pitchFamily="34" charset="0"/>
              </a:rPr>
              <a:t>1.  Team Fundamentals </a:t>
            </a:r>
            <a:endParaRPr lang="en-US" altLang="en-US" b="1">
              <a:latin typeface="Arial" panose="020B0604020202020204" pitchFamily="34" charset="0"/>
              <a:ea typeface="ヒラギノ角ゴ ProN W6" charset="-128"/>
              <a:cs typeface="Arial" panose="020B0604020202020204" pitchFamily="34" charset="0"/>
            </a:endParaRPr>
          </a:p>
          <a:p>
            <a:pPr marL="1212850" lvl="4" indent="0">
              <a:buClr>
                <a:srgbClr val="FFFFFF"/>
              </a:buClr>
              <a:buSzPct val="125000"/>
            </a:pPr>
            <a:r>
              <a:rPr lang="en-US" altLang="en-US" sz="2400">
                <a:latin typeface="Arial" panose="020B0604020202020204" pitchFamily="34" charset="0"/>
                <a:cs typeface="Arial" panose="020B0604020202020204" pitchFamily="34" charset="0"/>
              </a:rPr>
              <a:t> …</a:t>
            </a:r>
            <a:r>
              <a:rPr lang="en-US" altLang="en-US" sz="2400" b="1" i="1">
                <a:latin typeface="Arial" panose="020B0604020202020204" pitchFamily="34" charset="0"/>
                <a:cs typeface="Arial" panose="020B0604020202020204" pitchFamily="34" charset="0"/>
              </a:rPr>
              <a:t>average</a:t>
            </a:r>
            <a:r>
              <a:rPr lang="en-US" altLang="en-US" sz="2400">
                <a:latin typeface="Arial" panose="020B0604020202020204" pitchFamily="34" charset="0"/>
                <a:cs typeface="Arial" panose="020B0604020202020204" pitchFamily="34" charset="0"/>
              </a:rPr>
              <a:t> performance</a:t>
            </a:r>
          </a:p>
          <a:p>
            <a:pPr marL="1212850" lvl="4" indent="0">
              <a:buClr>
                <a:srgbClr val="FFFFFF"/>
              </a:buClr>
              <a:buSzPct val="125000"/>
            </a:pPr>
            <a:endParaRPr lang="en-US" altLang="en-US" sz="2400">
              <a:latin typeface="Arial" panose="020B0604020202020204" pitchFamily="34" charset="0"/>
              <a:cs typeface="Arial" panose="020B0604020202020204" pitchFamily="34" charset="0"/>
            </a:endParaRPr>
          </a:p>
          <a:p>
            <a:pPr marL="0" indent="0">
              <a:buClr>
                <a:srgbClr val="FFFFFF"/>
              </a:buClr>
              <a:buSzPct val="125000"/>
              <a:buNone/>
            </a:pPr>
            <a:r>
              <a:rPr lang="en-US" altLang="en-US" b="1">
                <a:latin typeface="Arial" panose="020B0604020202020204" pitchFamily="34" charset="0"/>
                <a:cs typeface="Arial" panose="020B0604020202020204" pitchFamily="34" charset="0"/>
              </a:rPr>
              <a:t>2.  Team EI Norms</a:t>
            </a:r>
            <a:r>
              <a:rPr lang="en-US" altLang="en-US">
                <a:latin typeface="Arial" panose="020B0604020202020204" pitchFamily="34" charset="0"/>
                <a:cs typeface="Arial" panose="020B0604020202020204" pitchFamily="34" charset="0"/>
              </a:rPr>
              <a:t> </a:t>
            </a:r>
          </a:p>
          <a:p>
            <a:pPr marL="1212850" lvl="4" indent="0">
              <a:buClr>
                <a:srgbClr val="FFFFFF"/>
              </a:buClr>
              <a:buSzPct val="125000"/>
            </a:pPr>
            <a:r>
              <a:rPr lang="en-US" altLang="en-US" sz="2400">
                <a:latin typeface="Arial" panose="020B0604020202020204" pitchFamily="34" charset="0"/>
                <a:cs typeface="Arial" panose="020B0604020202020204" pitchFamily="34" charset="0"/>
              </a:rPr>
              <a:t> …</a:t>
            </a:r>
            <a:r>
              <a:rPr lang="en-US" altLang="en-US" sz="2400" b="1" i="1">
                <a:latin typeface="Arial" panose="020B0604020202020204" pitchFamily="34" charset="0"/>
                <a:cs typeface="Arial" panose="020B0604020202020204" pitchFamily="34" charset="0"/>
              </a:rPr>
              <a:t>outstanding</a:t>
            </a:r>
            <a:r>
              <a:rPr lang="en-US" altLang="en-US" sz="2400" i="1">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performance</a:t>
            </a:r>
          </a:p>
        </p:txBody>
      </p:sp>
      <p:pic>
        <p:nvPicPr>
          <p:cNvPr id="4" name="Picture 3" descr="A group of people around a table&#10;&#10;Description automatically generated">
            <a:extLst>
              <a:ext uri="{FF2B5EF4-FFF2-40B4-BE49-F238E27FC236}">
                <a16:creationId xmlns:a16="http://schemas.microsoft.com/office/drawing/2014/main" id="{D29951F7-A06A-472E-A28D-65819A69A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438" y="2174550"/>
            <a:ext cx="4558837" cy="3040753"/>
          </a:xfrm>
          <a:prstGeom prst="rect">
            <a:avLst/>
          </a:prstGeom>
        </p:spPr>
      </p:pic>
    </p:spTree>
    <p:extLst>
      <p:ext uri="{BB962C8B-B14F-4D97-AF65-F5344CB8AC3E}">
        <p14:creationId xmlns:p14="http://schemas.microsoft.com/office/powerpoint/2010/main" val="1395130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2024914" y="1502344"/>
            <a:ext cx="9256979" cy="4031873"/>
          </a:xfrm>
          <a:prstGeom prst="rect">
            <a:avLst/>
          </a:prstGeom>
        </p:spPr>
        <p:txBody>
          <a:bodyPr wrap="square">
            <a:spAutoFit/>
          </a:bodyPr>
          <a:lstStyle/>
          <a:p>
            <a:pPr lvl="1"/>
            <a:r>
              <a:rPr lang="en-US" sz="3200" b="1"/>
              <a:t>…provide an </a:t>
            </a:r>
            <a:r>
              <a:rPr lang="en-US" sz="3200" i="1"/>
              <a:t>actionable &amp; measurable</a:t>
            </a:r>
            <a:r>
              <a:rPr lang="en-US" sz="3200" b="1"/>
              <a:t> framework</a:t>
            </a:r>
          </a:p>
          <a:p>
            <a:pPr lvl="1"/>
            <a:endParaRPr lang="en-US" sz="3200" b="1"/>
          </a:p>
          <a:p>
            <a:pPr lvl="1"/>
            <a:r>
              <a:rPr lang="en-US" sz="3200" b="1"/>
              <a:t>…for </a:t>
            </a:r>
            <a:r>
              <a:rPr lang="en-US" sz="3200" i="1"/>
              <a:t>intentionally</a:t>
            </a:r>
            <a:r>
              <a:rPr lang="en-US" sz="3200" b="1"/>
              <a:t> creating norms  </a:t>
            </a:r>
          </a:p>
          <a:p>
            <a:pPr lvl="1"/>
            <a:r>
              <a:rPr lang="en-US" sz="3200" b="1"/>
              <a:t>          </a:t>
            </a:r>
          </a:p>
          <a:p>
            <a:pPr lvl="1"/>
            <a:r>
              <a:rPr lang="en-US" sz="3200" b="1"/>
              <a:t>…that build a </a:t>
            </a:r>
            <a:r>
              <a:rPr lang="en-US" sz="3200" i="1"/>
              <a:t>psychologically safe </a:t>
            </a:r>
            <a:r>
              <a:rPr lang="en-US" sz="3200" b="1"/>
              <a:t>and</a:t>
            </a:r>
            <a:r>
              <a:rPr lang="en-US" sz="3200" i="1"/>
              <a:t> performance-focused team culture   </a:t>
            </a:r>
          </a:p>
          <a:p>
            <a:pPr lvl="1"/>
            <a:endParaRPr lang="en-US" sz="3200" i="1"/>
          </a:p>
          <a:p>
            <a:pPr lvl="1"/>
            <a:r>
              <a:rPr lang="en-US" sz="3200" i="1"/>
              <a:t>…</a:t>
            </a:r>
            <a:r>
              <a:rPr lang="en-US" sz="3200" b="1"/>
              <a:t>that drives </a:t>
            </a:r>
            <a:r>
              <a:rPr lang="en-US" sz="3200" i="1"/>
              <a:t>high performance</a:t>
            </a:r>
            <a:endParaRPr lang="en-GB" sz="3200"/>
          </a:p>
        </p:txBody>
      </p:sp>
      <p:sp>
        <p:nvSpPr>
          <p:cNvPr id="3" name="Rectangle 2">
            <a:extLst>
              <a:ext uri="{FF2B5EF4-FFF2-40B4-BE49-F238E27FC236}">
                <a16:creationId xmlns:a16="http://schemas.microsoft.com/office/drawing/2014/main" id="{0A1E48EA-6F30-4F76-B0FE-B2435F5A98CF}"/>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Summary</a:t>
            </a:r>
          </a:p>
          <a:p>
            <a:pPr algn="ctr"/>
            <a:r>
              <a:rPr lang="en-US" altLang="en-US" sz="3200">
                <a:solidFill>
                  <a:srgbClr val="0D3692"/>
                </a:solidFill>
                <a:latin typeface="+mn-lt"/>
                <a:cs typeface="Arial" panose="020B0604020202020204" pitchFamily="34" charset="0"/>
              </a:rPr>
              <a:t>The Team EI Framework &amp; Survey…</a:t>
            </a:r>
            <a:endParaRPr lang="en-US" altLang="en-US" sz="3200">
              <a:solidFill>
                <a:srgbClr val="0D3692"/>
              </a:solidFill>
              <a:latin typeface="+mn-lt"/>
            </a:endParaRPr>
          </a:p>
        </p:txBody>
      </p:sp>
    </p:spTree>
    <p:extLst>
      <p:ext uri="{BB962C8B-B14F-4D97-AF65-F5344CB8AC3E}">
        <p14:creationId xmlns:p14="http://schemas.microsoft.com/office/powerpoint/2010/main" val="1495585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0"/>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Research behind the Survey</a:t>
            </a:r>
            <a:endParaRPr lang="en-US" altLang="en-US" b="1">
              <a:solidFill>
                <a:srgbClr val="0D3692"/>
              </a:solidFill>
              <a:latin typeface="+mn-lt"/>
            </a:endParaRPr>
          </a:p>
        </p:txBody>
      </p:sp>
      <p:sp>
        <p:nvSpPr>
          <p:cNvPr id="3" name="Rectangle 2">
            <a:extLst>
              <a:ext uri="{FF2B5EF4-FFF2-40B4-BE49-F238E27FC236}">
                <a16:creationId xmlns:a16="http://schemas.microsoft.com/office/drawing/2014/main" id="{558D54C9-C7E0-4A52-953D-602A38055078}"/>
              </a:ext>
            </a:extLst>
          </p:cNvPr>
          <p:cNvSpPr txBox="1">
            <a:spLocks noChangeArrowheads="1"/>
          </p:cNvSpPr>
          <p:nvPr/>
        </p:nvSpPr>
        <p:spPr>
          <a:xfrm>
            <a:off x="703118" y="472683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a:latin typeface="+mn-lt"/>
                <a:cs typeface="Arial" panose="020B0604020202020204" pitchFamily="34" charset="0"/>
              </a:rPr>
              <a:t>Steven B. Wolff, PhD.</a:t>
            </a:r>
          </a:p>
          <a:p>
            <a:pPr algn="ctr"/>
            <a:r>
              <a:rPr lang="en-US" altLang="en-US" sz="3600">
                <a:latin typeface="+mn-lt"/>
                <a:cs typeface="Arial" panose="020B0604020202020204" pitchFamily="34" charset="0"/>
              </a:rPr>
              <a:t>GEI Partners &amp; Ei World</a:t>
            </a:r>
            <a:endParaRPr lang="en-US" altLang="en-US" sz="3600">
              <a:latin typeface="+mn-lt"/>
            </a:endParaRPr>
          </a:p>
        </p:txBody>
      </p:sp>
      <p:pic>
        <p:nvPicPr>
          <p:cNvPr id="6" name="Picture 5" descr="A picture containing table, plastic, cup, food&#10;&#10;Description automatically generated">
            <a:extLst>
              <a:ext uri="{FF2B5EF4-FFF2-40B4-BE49-F238E27FC236}">
                <a16:creationId xmlns:a16="http://schemas.microsoft.com/office/drawing/2014/main" id="{11D3D8C5-F14E-44B1-BFA1-8D366F4FA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576" y="1638321"/>
            <a:ext cx="2920221" cy="2920221"/>
          </a:xfrm>
          <a:prstGeom prst="rect">
            <a:avLst/>
          </a:prstGeom>
        </p:spPr>
      </p:pic>
      <p:pic>
        <p:nvPicPr>
          <p:cNvPr id="8" name="Picture 7" descr="A cat that is looking at the camera&#10;&#10;Description automatically generated">
            <a:extLst>
              <a:ext uri="{FF2B5EF4-FFF2-40B4-BE49-F238E27FC236}">
                <a16:creationId xmlns:a16="http://schemas.microsoft.com/office/drawing/2014/main" id="{AC62C7DD-ED42-48FC-A0A3-B6C54C94F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03" y="1638322"/>
            <a:ext cx="2920220" cy="2920220"/>
          </a:xfrm>
          <a:prstGeom prst="rect">
            <a:avLst/>
          </a:prstGeom>
        </p:spPr>
      </p:pic>
    </p:spTree>
    <p:extLst>
      <p:ext uri="{BB962C8B-B14F-4D97-AF65-F5344CB8AC3E}">
        <p14:creationId xmlns:p14="http://schemas.microsoft.com/office/powerpoint/2010/main" val="3185761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9934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J &amp; J Study</a:t>
            </a:r>
            <a:endParaRPr lang="en-US" altLang="en-US" b="1">
              <a:solidFill>
                <a:srgbClr val="0D3692"/>
              </a:solidFill>
              <a:latin typeface="+mn-lt"/>
            </a:endParaRPr>
          </a:p>
        </p:txBody>
      </p:sp>
      <p:sp>
        <p:nvSpPr>
          <p:cNvPr id="3" name="Rectangle 2">
            <a:extLst>
              <a:ext uri="{FF2B5EF4-FFF2-40B4-BE49-F238E27FC236}">
                <a16:creationId xmlns:a16="http://schemas.microsoft.com/office/drawing/2014/main" id="{558D54C9-C7E0-4A52-953D-602A38055078}"/>
              </a:ext>
            </a:extLst>
          </p:cNvPr>
          <p:cNvSpPr txBox="1">
            <a:spLocks noChangeArrowheads="1"/>
          </p:cNvSpPr>
          <p:nvPr/>
        </p:nvSpPr>
        <p:spPr>
          <a:xfrm>
            <a:off x="2422236" y="3029527"/>
            <a:ext cx="7931727"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defRPr/>
            </a:pPr>
            <a:r>
              <a:rPr lang="en-US" altLang="en-US" sz="2800" b="1" u="sng">
                <a:latin typeface="+mn-lt"/>
                <a:cs typeface="Arial" panose="020B0604020202020204" pitchFamily="34" charset="0"/>
              </a:rPr>
              <a:t>Survey</a:t>
            </a:r>
          </a:p>
          <a:p>
            <a:pPr marL="457200" indent="-457200">
              <a:lnSpc>
                <a:spcPts val="4000"/>
              </a:lnSpc>
              <a:buFont typeface="Arial" panose="020B0604020202020204" pitchFamily="34" charset="0"/>
              <a:buChar char="•"/>
              <a:defRPr/>
            </a:pPr>
            <a:r>
              <a:rPr lang="en-US" altLang="en-US" sz="2400">
                <a:latin typeface="+mn-lt"/>
                <a:cs typeface="Arial" panose="020B0604020202020204" pitchFamily="34" charset="0"/>
              </a:rPr>
              <a:t>33 teams with both survey data and performance data</a:t>
            </a:r>
          </a:p>
          <a:p>
            <a:pPr marL="914400" lvl="1" indent="-457200">
              <a:lnSpc>
                <a:spcPts val="4000"/>
              </a:lnSpc>
              <a:buFont typeface="Wingdings" panose="05000000000000000000" pitchFamily="2" charset="2"/>
              <a:buChar char="Ø"/>
              <a:defRPr/>
            </a:pPr>
            <a:r>
              <a:rPr lang="en-US" altLang="en-US" sz="2400">
                <a:cs typeface="Arial" panose="020B0604020202020204" pitchFamily="34" charset="0"/>
              </a:rPr>
              <a:t>19 Average performing teams.</a:t>
            </a:r>
          </a:p>
          <a:p>
            <a:pPr marL="914400" lvl="1" indent="-457200">
              <a:lnSpc>
                <a:spcPts val="4000"/>
              </a:lnSpc>
              <a:buFont typeface="Wingdings" panose="05000000000000000000" pitchFamily="2" charset="2"/>
              <a:buChar char="Ø"/>
              <a:defRPr/>
            </a:pPr>
            <a:r>
              <a:rPr lang="en-US" altLang="en-US" sz="2400">
                <a:cs typeface="Arial" panose="020B0604020202020204" pitchFamily="34" charset="0"/>
              </a:rPr>
              <a:t>14 High performing teams.</a:t>
            </a:r>
          </a:p>
          <a:p>
            <a:pPr lvl="2">
              <a:lnSpc>
                <a:spcPts val="4000"/>
              </a:lnSpc>
              <a:defRPr/>
            </a:pPr>
            <a:endParaRPr lang="en-US" altLang="en-US" sz="2400">
              <a:cs typeface="Arial" panose="020B0604020202020204" pitchFamily="34" charset="0"/>
            </a:endParaRPr>
          </a:p>
          <a:p>
            <a:pPr>
              <a:lnSpc>
                <a:spcPts val="4000"/>
              </a:lnSpc>
              <a:defRPr/>
            </a:pPr>
            <a:r>
              <a:rPr lang="en-US" altLang="en-US" sz="2800" b="1" u="sng">
                <a:latin typeface="+mn-lt"/>
                <a:cs typeface="Arial" panose="020B0604020202020204" pitchFamily="34" charset="0"/>
              </a:rPr>
              <a:t>Qualitative Interview Data</a:t>
            </a:r>
          </a:p>
          <a:p>
            <a:pPr marL="457200" indent="-457200">
              <a:lnSpc>
                <a:spcPts val="4000"/>
              </a:lnSpc>
              <a:buFont typeface="Arial" panose="020B0604020202020204" pitchFamily="34" charset="0"/>
              <a:buChar char="•"/>
              <a:defRPr/>
            </a:pPr>
            <a:r>
              <a:rPr lang="en-US" altLang="en-US" sz="2400">
                <a:latin typeface="+mn-lt"/>
                <a:cs typeface="Arial" panose="020B0604020202020204" pitchFamily="34" charset="0"/>
              </a:rPr>
              <a:t>55 Coded documents.</a:t>
            </a:r>
          </a:p>
          <a:p>
            <a:pPr marL="914400" lvl="1" indent="-457200">
              <a:lnSpc>
                <a:spcPts val="4000"/>
              </a:lnSpc>
              <a:buFont typeface="Wingdings" panose="05000000000000000000" pitchFamily="2" charset="2"/>
              <a:buChar char="Ø"/>
              <a:defRPr/>
            </a:pPr>
            <a:r>
              <a:rPr lang="en-US" altLang="en-US" sz="2400">
                <a:cs typeface="Arial" panose="020B0604020202020204" pitchFamily="34" charset="0"/>
              </a:rPr>
              <a:t>12 Average performing interviews.</a:t>
            </a:r>
          </a:p>
          <a:p>
            <a:pPr marL="914400" lvl="1" indent="-457200">
              <a:lnSpc>
                <a:spcPts val="4000"/>
              </a:lnSpc>
              <a:buFont typeface="Wingdings" panose="05000000000000000000" pitchFamily="2" charset="2"/>
              <a:buChar char="Ø"/>
              <a:defRPr/>
            </a:pPr>
            <a:r>
              <a:rPr lang="en-US" altLang="en-US" sz="2400">
                <a:cs typeface="Arial" panose="020B0604020202020204" pitchFamily="34" charset="0"/>
              </a:rPr>
              <a:t>43 High performing interviews.</a:t>
            </a:r>
          </a:p>
        </p:txBody>
      </p:sp>
    </p:spTree>
    <p:extLst>
      <p:ext uri="{BB962C8B-B14F-4D97-AF65-F5344CB8AC3E}">
        <p14:creationId xmlns:p14="http://schemas.microsoft.com/office/powerpoint/2010/main" val="3960624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9934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Determining Breakout Performers</a:t>
            </a:r>
            <a:endParaRPr lang="en-US" altLang="en-US" b="1">
              <a:solidFill>
                <a:srgbClr val="0D3692"/>
              </a:solidFill>
              <a:latin typeface="+mn-lt"/>
            </a:endParaRPr>
          </a:p>
        </p:txBody>
      </p:sp>
      <p:grpSp>
        <p:nvGrpSpPr>
          <p:cNvPr id="4" name="Group 3">
            <a:extLst>
              <a:ext uri="{FF2B5EF4-FFF2-40B4-BE49-F238E27FC236}">
                <a16:creationId xmlns:a16="http://schemas.microsoft.com/office/drawing/2014/main" id="{A98D7B2C-C4D6-4535-8288-99594E1768E7}"/>
              </a:ext>
            </a:extLst>
          </p:cNvPr>
          <p:cNvGrpSpPr/>
          <p:nvPr/>
        </p:nvGrpSpPr>
        <p:grpSpPr>
          <a:xfrm>
            <a:off x="4336935" y="1559054"/>
            <a:ext cx="3518130" cy="1372705"/>
            <a:chOff x="0" y="0"/>
            <a:chExt cx="3518130" cy="1372705"/>
          </a:xfrm>
        </p:grpSpPr>
        <p:sp>
          <p:nvSpPr>
            <p:cNvPr id="5" name="Rectangle: Rounded Corners 4">
              <a:extLst>
                <a:ext uri="{FF2B5EF4-FFF2-40B4-BE49-F238E27FC236}">
                  <a16:creationId xmlns:a16="http://schemas.microsoft.com/office/drawing/2014/main" id="{B8A0570D-3867-44C7-8CED-29B1124B9D28}"/>
                </a:ext>
              </a:extLst>
            </p:cNvPr>
            <p:cNvSpPr/>
            <p:nvPr/>
          </p:nvSpPr>
          <p:spPr>
            <a:xfrm>
              <a:off x="0" y="0"/>
              <a:ext cx="3518130" cy="13727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10A4FD55-C0A2-4B1B-B27F-E926A449656D}"/>
                </a:ext>
              </a:extLst>
            </p:cNvPr>
            <p:cNvSpPr txBox="1"/>
            <p:nvPr/>
          </p:nvSpPr>
          <p:spPr>
            <a:xfrm>
              <a:off x="67010" y="67010"/>
              <a:ext cx="3384110" cy="12386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GB" sz="2800" kern="1200"/>
                <a:t>Nominations from upper level managers</a:t>
              </a:r>
            </a:p>
          </p:txBody>
        </p:sp>
      </p:grpSp>
      <p:grpSp>
        <p:nvGrpSpPr>
          <p:cNvPr id="7" name="Group 6">
            <a:extLst>
              <a:ext uri="{FF2B5EF4-FFF2-40B4-BE49-F238E27FC236}">
                <a16:creationId xmlns:a16="http://schemas.microsoft.com/office/drawing/2014/main" id="{79B3603A-7F33-4433-8CAE-430CE0383BA2}"/>
              </a:ext>
            </a:extLst>
          </p:cNvPr>
          <p:cNvGrpSpPr/>
          <p:nvPr/>
        </p:nvGrpSpPr>
        <p:grpSpPr>
          <a:xfrm>
            <a:off x="7788055" y="4084359"/>
            <a:ext cx="3518130" cy="1372705"/>
            <a:chOff x="0" y="0"/>
            <a:chExt cx="3518130" cy="1372705"/>
          </a:xfrm>
        </p:grpSpPr>
        <p:sp>
          <p:nvSpPr>
            <p:cNvPr id="8" name="Rectangle: Rounded Corners 7">
              <a:extLst>
                <a:ext uri="{FF2B5EF4-FFF2-40B4-BE49-F238E27FC236}">
                  <a16:creationId xmlns:a16="http://schemas.microsoft.com/office/drawing/2014/main" id="{51B8D5B0-6218-47E8-A4D7-388C2DB0EC47}"/>
                </a:ext>
              </a:extLst>
            </p:cNvPr>
            <p:cNvSpPr/>
            <p:nvPr/>
          </p:nvSpPr>
          <p:spPr>
            <a:xfrm>
              <a:off x="0" y="0"/>
              <a:ext cx="3518130" cy="13727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4E5230A1-9B27-45F1-98EC-1ECBF163845E}"/>
                </a:ext>
              </a:extLst>
            </p:cNvPr>
            <p:cNvSpPr txBox="1"/>
            <p:nvPr/>
          </p:nvSpPr>
          <p:spPr>
            <a:xfrm>
              <a:off x="67010" y="67010"/>
              <a:ext cx="3384110" cy="12386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GB" sz="2800" kern="1200"/>
                <a:t>Objective Performance Data</a:t>
              </a:r>
            </a:p>
          </p:txBody>
        </p:sp>
      </p:grpSp>
      <p:grpSp>
        <p:nvGrpSpPr>
          <p:cNvPr id="10" name="Group 9">
            <a:extLst>
              <a:ext uri="{FF2B5EF4-FFF2-40B4-BE49-F238E27FC236}">
                <a16:creationId xmlns:a16="http://schemas.microsoft.com/office/drawing/2014/main" id="{6223441D-1891-46A0-8AA6-6E693069075E}"/>
              </a:ext>
            </a:extLst>
          </p:cNvPr>
          <p:cNvGrpSpPr/>
          <p:nvPr/>
        </p:nvGrpSpPr>
        <p:grpSpPr>
          <a:xfrm>
            <a:off x="831701" y="4084357"/>
            <a:ext cx="3518130" cy="1372705"/>
            <a:chOff x="0" y="0"/>
            <a:chExt cx="3518130" cy="1372705"/>
          </a:xfrm>
        </p:grpSpPr>
        <p:sp>
          <p:nvSpPr>
            <p:cNvPr id="11" name="Rectangle: Rounded Corners 10">
              <a:extLst>
                <a:ext uri="{FF2B5EF4-FFF2-40B4-BE49-F238E27FC236}">
                  <a16:creationId xmlns:a16="http://schemas.microsoft.com/office/drawing/2014/main" id="{C0C54608-E8EA-41AA-9644-A52863820011}"/>
                </a:ext>
              </a:extLst>
            </p:cNvPr>
            <p:cNvSpPr/>
            <p:nvPr/>
          </p:nvSpPr>
          <p:spPr>
            <a:xfrm>
              <a:off x="0" y="0"/>
              <a:ext cx="3518130" cy="13727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1F59B667-F4E6-46B8-8BE2-641A853ACB46}"/>
                </a:ext>
              </a:extLst>
            </p:cNvPr>
            <p:cNvSpPr txBox="1"/>
            <p:nvPr/>
          </p:nvSpPr>
          <p:spPr>
            <a:xfrm>
              <a:off x="67010" y="67010"/>
              <a:ext cx="3384110" cy="12386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GB" sz="2800" kern="1200"/>
                <a:t>Subjective Performance Data</a:t>
              </a:r>
            </a:p>
          </p:txBody>
        </p:sp>
      </p:grpSp>
      <p:grpSp>
        <p:nvGrpSpPr>
          <p:cNvPr id="14" name="Group 13">
            <a:extLst>
              <a:ext uri="{FF2B5EF4-FFF2-40B4-BE49-F238E27FC236}">
                <a16:creationId xmlns:a16="http://schemas.microsoft.com/office/drawing/2014/main" id="{C7681741-AC33-44FE-8589-765D74F6D70D}"/>
              </a:ext>
            </a:extLst>
          </p:cNvPr>
          <p:cNvGrpSpPr/>
          <p:nvPr/>
        </p:nvGrpSpPr>
        <p:grpSpPr>
          <a:xfrm>
            <a:off x="5188742" y="3704338"/>
            <a:ext cx="1747506" cy="2008628"/>
            <a:chOff x="4577405" y="1705019"/>
            <a:chExt cx="1747506" cy="2008628"/>
          </a:xfrm>
        </p:grpSpPr>
        <p:sp>
          <p:nvSpPr>
            <p:cNvPr id="15" name="Hexagon 14">
              <a:extLst>
                <a:ext uri="{FF2B5EF4-FFF2-40B4-BE49-F238E27FC236}">
                  <a16:creationId xmlns:a16="http://schemas.microsoft.com/office/drawing/2014/main" id="{5D16DEEC-A8B2-45F9-9251-304C2DA485D6}"/>
                </a:ext>
              </a:extLst>
            </p:cNvPr>
            <p:cNvSpPr/>
            <p:nvPr/>
          </p:nvSpPr>
          <p:spPr>
            <a:xfrm rot="5400000">
              <a:off x="4446844" y="1835580"/>
              <a:ext cx="2008628" cy="174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Hexagon 4">
              <a:extLst>
                <a:ext uri="{FF2B5EF4-FFF2-40B4-BE49-F238E27FC236}">
                  <a16:creationId xmlns:a16="http://schemas.microsoft.com/office/drawing/2014/main" id="{3178FBC8-2AD2-4F12-92E2-138EEA0BB711}"/>
                </a:ext>
              </a:extLst>
            </p:cNvPr>
            <p:cNvSpPr txBox="1"/>
            <p:nvPr/>
          </p:nvSpPr>
          <p:spPr>
            <a:xfrm>
              <a:off x="4849725" y="201803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p:txBody>
        </p:sp>
      </p:grpSp>
      <p:sp>
        <p:nvSpPr>
          <p:cNvPr id="17" name="Up Arrow 43">
            <a:extLst>
              <a:ext uri="{FF2B5EF4-FFF2-40B4-BE49-F238E27FC236}">
                <a16:creationId xmlns:a16="http://schemas.microsoft.com/office/drawing/2014/main" id="{D4137F87-4595-4AB3-B5E8-2C15422EE3D0}"/>
              </a:ext>
            </a:extLst>
          </p:cNvPr>
          <p:cNvSpPr>
            <a:spLocks noChangeArrowheads="1"/>
          </p:cNvSpPr>
          <p:nvPr/>
        </p:nvSpPr>
        <p:spPr bwMode="auto">
          <a:xfrm rot="10800000">
            <a:off x="5778501" y="2998769"/>
            <a:ext cx="560864" cy="705568"/>
          </a:xfrm>
          <a:prstGeom prst="upArrow">
            <a:avLst>
              <a:gd name="adj1" fmla="val 50000"/>
              <a:gd name="adj2" fmla="val 50000"/>
            </a:avLst>
          </a:prstGeom>
          <a:solidFill>
            <a:srgbClr val="0B014A"/>
          </a:solidFill>
          <a:ln w="9525">
            <a:solidFill>
              <a:schemeClr val="tx1"/>
            </a:solidFill>
            <a:round/>
            <a:headEnd/>
            <a:tailEnd/>
          </a:ln>
        </p:spPr>
        <p:txBody>
          <a:bodyPr/>
          <a:lstStyle/>
          <a:p>
            <a:pPr eaLnBrk="0" hangingPunct="0"/>
            <a:endParaRPr lang="en-US" sz="2400">
              <a:solidFill>
                <a:srgbClr val="000000"/>
              </a:solidFill>
            </a:endParaRPr>
          </a:p>
        </p:txBody>
      </p:sp>
      <p:sp>
        <p:nvSpPr>
          <p:cNvPr id="18" name="Up Arrow 43">
            <a:extLst>
              <a:ext uri="{FF2B5EF4-FFF2-40B4-BE49-F238E27FC236}">
                <a16:creationId xmlns:a16="http://schemas.microsoft.com/office/drawing/2014/main" id="{BE87E243-0789-48A1-A519-96E00C77F398}"/>
              </a:ext>
            </a:extLst>
          </p:cNvPr>
          <p:cNvSpPr>
            <a:spLocks noChangeArrowheads="1"/>
          </p:cNvSpPr>
          <p:nvPr/>
        </p:nvSpPr>
        <p:spPr bwMode="auto">
          <a:xfrm rot="16200000">
            <a:off x="7029444" y="4397084"/>
            <a:ext cx="560864" cy="747254"/>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
        <p:nvSpPr>
          <p:cNvPr id="19" name="Up Arrow 43">
            <a:extLst>
              <a:ext uri="{FF2B5EF4-FFF2-40B4-BE49-F238E27FC236}">
                <a16:creationId xmlns:a16="http://schemas.microsoft.com/office/drawing/2014/main" id="{8B2CDE27-0638-4421-A414-B66856983612}"/>
              </a:ext>
            </a:extLst>
          </p:cNvPr>
          <p:cNvSpPr>
            <a:spLocks noChangeArrowheads="1"/>
          </p:cNvSpPr>
          <p:nvPr/>
        </p:nvSpPr>
        <p:spPr bwMode="auto">
          <a:xfrm rot="5400000">
            <a:off x="4506638" y="4387587"/>
            <a:ext cx="560864" cy="766250"/>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Tree>
    <p:extLst>
      <p:ext uri="{BB962C8B-B14F-4D97-AF65-F5344CB8AC3E}">
        <p14:creationId xmlns:p14="http://schemas.microsoft.com/office/powerpoint/2010/main" val="2292937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9934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What we Tested</a:t>
            </a:r>
            <a:endParaRPr lang="en-US" altLang="en-US" b="1">
              <a:solidFill>
                <a:srgbClr val="0D3692"/>
              </a:solidFill>
              <a:latin typeface="+mn-lt"/>
            </a:endParaRPr>
          </a:p>
        </p:txBody>
      </p:sp>
      <p:sp>
        <p:nvSpPr>
          <p:cNvPr id="4" name="Rectangle 3">
            <a:extLst>
              <a:ext uri="{FF2B5EF4-FFF2-40B4-BE49-F238E27FC236}">
                <a16:creationId xmlns:a16="http://schemas.microsoft.com/office/drawing/2014/main" id="{94FC85A1-81CF-4E77-835F-958F131F5090}"/>
              </a:ext>
            </a:extLst>
          </p:cNvPr>
          <p:cNvSpPr txBox="1">
            <a:spLocks noChangeArrowheads="1"/>
          </p:cNvSpPr>
          <p:nvPr/>
        </p:nvSpPr>
        <p:spPr>
          <a:xfrm>
            <a:off x="1189759" y="1336305"/>
            <a:ext cx="4787900" cy="563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altLang="en-US" sz="1600" b="1">
                <a:cs typeface="Arial" panose="020B0604020202020204" pitchFamily="34" charset="0"/>
              </a:rPr>
              <a:t>Inputs/External Support/Resources</a:t>
            </a:r>
          </a:p>
          <a:p>
            <a:pPr lvl="1">
              <a:lnSpc>
                <a:spcPct val="70000"/>
              </a:lnSpc>
            </a:pPr>
            <a:r>
              <a:rPr lang="en-US" altLang="en-US" sz="1600">
                <a:cs typeface="Arial" panose="020B0604020202020204" pitchFamily="34" charset="0"/>
              </a:rPr>
              <a:t>Team leader</a:t>
            </a:r>
          </a:p>
          <a:p>
            <a:pPr lvl="1">
              <a:lnSpc>
                <a:spcPct val="70000"/>
              </a:lnSpc>
            </a:pPr>
            <a:r>
              <a:rPr lang="en-US" altLang="en-US" sz="1600">
                <a:cs typeface="Arial" panose="020B0604020202020204" pitchFamily="34" charset="0"/>
              </a:rPr>
              <a:t>Team member skills</a:t>
            </a:r>
          </a:p>
          <a:p>
            <a:pPr lvl="1">
              <a:lnSpc>
                <a:spcPct val="70000"/>
              </a:lnSpc>
            </a:pPr>
            <a:r>
              <a:rPr lang="en-US" altLang="en-US" sz="1600">
                <a:cs typeface="Arial" panose="020B0604020202020204" pitchFamily="34" charset="0"/>
              </a:rPr>
              <a:t>Training</a:t>
            </a:r>
          </a:p>
          <a:p>
            <a:pPr lvl="1">
              <a:lnSpc>
                <a:spcPct val="70000"/>
              </a:lnSpc>
            </a:pPr>
            <a:r>
              <a:rPr lang="en-US" altLang="en-US" sz="1600">
                <a:cs typeface="Arial" panose="020B0604020202020204" pitchFamily="34" charset="0"/>
              </a:rPr>
              <a:t>Clear deliverables</a:t>
            </a:r>
          </a:p>
          <a:p>
            <a:pPr lvl="1">
              <a:lnSpc>
                <a:spcPct val="70000"/>
              </a:lnSpc>
            </a:pPr>
            <a:r>
              <a:rPr lang="en-US" altLang="en-US" sz="1600">
                <a:cs typeface="Arial" panose="020B0604020202020204" pitchFamily="34" charset="0"/>
              </a:rPr>
              <a:t>Reward/Recognition (external)</a:t>
            </a:r>
          </a:p>
          <a:p>
            <a:pPr lvl="1">
              <a:lnSpc>
                <a:spcPct val="70000"/>
              </a:lnSpc>
            </a:pPr>
            <a:r>
              <a:rPr lang="en-US" altLang="en-US" sz="1600">
                <a:solidFill>
                  <a:srgbClr val="0070C0"/>
                </a:solidFill>
                <a:cs typeface="Arial" panose="020B0604020202020204" pitchFamily="34" charset="0"/>
              </a:rPr>
              <a:t>External management support</a:t>
            </a:r>
          </a:p>
          <a:p>
            <a:pPr lvl="1">
              <a:lnSpc>
                <a:spcPct val="70000"/>
              </a:lnSpc>
            </a:pPr>
            <a:r>
              <a:rPr lang="en-US" altLang="en-US" sz="1600">
                <a:cs typeface="Arial" panose="020B0604020202020204" pitchFamily="34" charset="0"/>
              </a:rPr>
              <a:t>Culture</a:t>
            </a:r>
          </a:p>
          <a:p>
            <a:pPr lvl="1">
              <a:lnSpc>
                <a:spcPct val="70000"/>
              </a:lnSpc>
            </a:pPr>
            <a:r>
              <a:rPr lang="en-US" altLang="en-US" sz="1600">
                <a:cs typeface="Arial" panose="020B0604020202020204" pitchFamily="34" charset="0"/>
              </a:rPr>
              <a:t>Team structure (# people, is membership right, etc.)</a:t>
            </a:r>
          </a:p>
          <a:p>
            <a:pPr lvl="1">
              <a:lnSpc>
                <a:spcPct val="70000"/>
              </a:lnSpc>
            </a:pPr>
            <a:r>
              <a:rPr lang="en-US" altLang="en-US" sz="1600">
                <a:cs typeface="Arial" panose="020B0604020202020204" pitchFamily="34" charset="0"/>
              </a:rPr>
              <a:t>Shared services support</a:t>
            </a:r>
          </a:p>
          <a:p>
            <a:pPr lvl="1">
              <a:lnSpc>
                <a:spcPct val="70000"/>
              </a:lnSpc>
            </a:pPr>
            <a:r>
              <a:rPr lang="en-US" altLang="en-US" sz="1600">
                <a:cs typeface="Arial" panose="020B0604020202020204" pitchFamily="34" charset="0"/>
              </a:rPr>
              <a:t>Belief in product (external)</a:t>
            </a:r>
          </a:p>
          <a:p>
            <a:pPr>
              <a:lnSpc>
                <a:spcPct val="80000"/>
              </a:lnSpc>
            </a:pPr>
            <a:r>
              <a:rPr lang="en-US" altLang="en-US" sz="1600" b="1">
                <a:cs typeface="Arial" panose="020B0604020202020204" pitchFamily="34" charset="0"/>
              </a:rPr>
              <a:t>Group Processes</a:t>
            </a:r>
          </a:p>
          <a:p>
            <a:pPr lvl="1">
              <a:lnSpc>
                <a:spcPct val="80000"/>
              </a:lnSpc>
            </a:pPr>
            <a:r>
              <a:rPr lang="en-US" altLang="en-US" sz="1600">
                <a:cs typeface="Arial" panose="020B0604020202020204" pitchFamily="34" charset="0"/>
              </a:rPr>
              <a:t>Decision making</a:t>
            </a:r>
          </a:p>
          <a:p>
            <a:pPr lvl="1">
              <a:lnSpc>
                <a:spcPct val="80000"/>
              </a:lnSpc>
            </a:pPr>
            <a:r>
              <a:rPr lang="en-US" altLang="en-US" sz="1600">
                <a:cs typeface="Arial" panose="020B0604020202020204" pitchFamily="34" charset="0"/>
              </a:rPr>
              <a:t>Problem solving</a:t>
            </a:r>
          </a:p>
          <a:p>
            <a:pPr lvl="1">
              <a:lnSpc>
                <a:spcPct val="80000"/>
              </a:lnSpc>
            </a:pPr>
            <a:r>
              <a:rPr lang="en-US" altLang="en-US" sz="1600">
                <a:cs typeface="Arial" panose="020B0604020202020204" pitchFamily="34" charset="0"/>
              </a:rPr>
              <a:t>Conflict management</a:t>
            </a:r>
          </a:p>
          <a:p>
            <a:pPr lvl="1">
              <a:lnSpc>
                <a:spcPct val="70000"/>
              </a:lnSpc>
            </a:pPr>
            <a:r>
              <a:rPr lang="en-US" altLang="en-US" sz="1600">
                <a:solidFill>
                  <a:srgbClr val="0070C0"/>
                </a:solidFill>
                <a:cs typeface="Arial" panose="020B0604020202020204" pitchFamily="34" charset="0"/>
              </a:rPr>
              <a:t>Meeting management</a:t>
            </a:r>
          </a:p>
          <a:p>
            <a:pPr lvl="1">
              <a:lnSpc>
                <a:spcPct val="80000"/>
              </a:lnSpc>
            </a:pPr>
            <a:r>
              <a:rPr lang="en-US" altLang="en-US" sz="1600">
                <a:cs typeface="Arial" panose="020B0604020202020204" pitchFamily="34" charset="0"/>
              </a:rPr>
              <a:t>Task processes</a:t>
            </a:r>
          </a:p>
          <a:p>
            <a:pPr lvl="1">
              <a:lnSpc>
                <a:spcPct val="80000"/>
              </a:lnSpc>
            </a:pPr>
            <a:r>
              <a:rPr lang="en-US" altLang="en-US" sz="1600">
                <a:cs typeface="Arial" panose="020B0604020202020204" pitchFamily="34" charset="0"/>
              </a:rPr>
              <a:t>Use of technology</a:t>
            </a:r>
          </a:p>
          <a:p>
            <a:pPr lvl="1">
              <a:lnSpc>
                <a:spcPct val="70000"/>
              </a:lnSpc>
            </a:pPr>
            <a:endParaRPr lang="en-US" altLang="en-US" sz="1600"/>
          </a:p>
        </p:txBody>
      </p:sp>
      <p:sp>
        <p:nvSpPr>
          <p:cNvPr id="5" name="Rectangle 5">
            <a:extLst>
              <a:ext uri="{FF2B5EF4-FFF2-40B4-BE49-F238E27FC236}">
                <a16:creationId xmlns:a16="http://schemas.microsoft.com/office/drawing/2014/main" id="{F33AD585-3178-40F9-BEB8-D3DD9B7424CE}"/>
              </a:ext>
            </a:extLst>
          </p:cNvPr>
          <p:cNvSpPr txBox="1">
            <a:spLocks noChangeArrowheads="1"/>
          </p:cNvSpPr>
          <p:nvPr/>
        </p:nvSpPr>
        <p:spPr>
          <a:xfrm>
            <a:off x="6464300" y="1301929"/>
            <a:ext cx="4622800" cy="563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600" b="1">
                <a:cs typeface="Arial" panose="020B0604020202020204" pitchFamily="34" charset="0"/>
              </a:rPr>
              <a:t>Ground Rules</a:t>
            </a:r>
          </a:p>
          <a:p>
            <a:pPr lvl="1">
              <a:lnSpc>
                <a:spcPct val="80000"/>
              </a:lnSpc>
            </a:pPr>
            <a:r>
              <a:rPr lang="en-US" altLang="en-US" sz="1600">
                <a:cs typeface="Arial" panose="020B0604020202020204" pitchFamily="34" charset="0"/>
              </a:rPr>
              <a:t>Task definition</a:t>
            </a:r>
          </a:p>
          <a:p>
            <a:pPr lvl="1">
              <a:lnSpc>
                <a:spcPct val="80000"/>
              </a:lnSpc>
            </a:pPr>
            <a:r>
              <a:rPr lang="en-US" altLang="en-US" sz="1600">
                <a:cs typeface="Arial" panose="020B0604020202020204" pitchFamily="34" charset="0"/>
              </a:rPr>
              <a:t>Measurements</a:t>
            </a:r>
          </a:p>
          <a:p>
            <a:pPr lvl="1">
              <a:lnSpc>
                <a:spcPct val="80000"/>
              </a:lnSpc>
            </a:pPr>
            <a:r>
              <a:rPr lang="en-US" altLang="en-US" sz="1600">
                <a:cs typeface="Arial" panose="020B0604020202020204" pitchFamily="34" charset="0"/>
              </a:rPr>
              <a:t>Scope and boundaries (what</a:t>
            </a:r>
            <a:r>
              <a:rPr lang="ja-JP" altLang="en-US" sz="1600">
                <a:cs typeface="Arial" panose="020B0604020202020204" pitchFamily="34" charset="0"/>
              </a:rPr>
              <a:t>’</a:t>
            </a:r>
            <a:r>
              <a:rPr lang="en-US" altLang="ja-JP" sz="1600">
                <a:cs typeface="Arial" panose="020B0604020202020204" pitchFamily="34" charset="0"/>
              </a:rPr>
              <a:t>s in and what</a:t>
            </a:r>
            <a:r>
              <a:rPr lang="ja-JP" altLang="en-US" sz="1600">
                <a:cs typeface="Arial" panose="020B0604020202020204" pitchFamily="34" charset="0"/>
              </a:rPr>
              <a:t>’</a:t>
            </a:r>
            <a:r>
              <a:rPr lang="en-US" altLang="ja-JP" sz="1600">
                <a:cs typeface="Arial" panose="020B0604020202020204" pitchFamily="34" charset="0"/>
              </a:rPr>
              <a:t>s out)</a:t>
            </a:r>
          </a:p>
          <a:p>
            <a:pPr>
              <a:lnSpc>
                <a:spcPct val="80000"/>
              </a:lnSpc>
            </a:pPr>
            <a:r>
              <a:rPr lang="en-US" altLang="en-US" sz="1600" b="1">
                <a:cs typeface="Arial" panose="020B0604020202020204" pitchFamily="34" charset="0"/>
              </a:rPr>
              <a:t>Interpersonal Interaction</a:t>
            </a:r>
          </a:p>
          <a:p>
            <a:pPr lvl="1">
              <a:lnSpc>
                <a:spcPct val="80000"/>
              </a:lnSpc>
            </a:pPr>
            <a:r>
              <a:rPr lang="en-US" altLang="en-US" sz="1600">
                <a:cs typeface="Arial" panose="020B0604020202020204" pitchFamily="34" charset="0"/>
              </a:rPr>
              <a:t>Communication (internal and external)</a:t>
            </a:r>
          </a:p>
          <a:p>
            <a:pPr lvl="1">
              <a:lnSpc>
                <a:spcPct val="80000"/>
              </a:lnSpc>
            </a:pPr>
            <a:r>
              <a:rPr lang="en-US" altLang="en-US" sz="1600">
                <a:cs typeface="Arial" panose="020B0604020202020204" pitchFamily="34" charset="0"/>
              </a:rPr>
              <a:t>Managing boundaries </a:t>
            </a:r>
          </a:p>
          <a:p>
            <a:pPr lvl="1">
              <a:lnSpc>
                <a:spcPct val="80000"/>
              </a:lnSpc>
            </a:pPr>
            <a:r>
              <a:rPr lang="en-US" altLang="en-US" sz="1600">
                <a:cs typeface="Arial" panose="020B0604020202020204" pitchFamily="34" charset="0"/>
              </a:rPr>
              <a:t>Reward/recognition (internal)</a:t>
            </a:r>
          </a:p>
          <a:p>
            <a:pPr lvl="1">
              <a:lnSpc>
                <a:spcPct val="80000"/>
              </a:lnSpc>
            </a:pPr>
            <a:r>
              <a:rPr lang="en-US" altLang="en-US" sz="1600">
                <a:cs typeface="Arial" panose="020B0604020202020204" pitchFamily="34" charset="0"/>
              </a:rPr>
              <a:t>Comfort with ambiguity</a:t>
            </a:r>
          </a:p>
          <a:p>
            <a:pPr lvl="1">
              <a:lnSpc>
                <a:spcPct val="80000"/>
              </a:lnSpc>
            </a:pPr>
            <a:r>
              <a:rPr lang="en-US" altLang="en-US" sz="1600">
                <a:solidFill>
                  <a:srgbClr val="0070C0"/>
                </a:solidFill>
                <a:cs typeface="Arial" panose="020B0604020202020204" pitchFamily="34" charset="0"/>
              </a:rPr>
              <a:t>Team Emotional Intelligence</a:t>
            </a:r>
          </a:p>
          <a:p>
            <a:pPr>
              <a:lnSpc>
                <a:spcPct val="80000"/>
              </a:lnSpc>
            </a:pPr>
            <a:r>
              <a:rPr lang="en-US" altLang="en-US" sz="1600" b="1">
                <a:solidFill>
                  <a:srgbClr val="0070C0"/>
                </a:solidFill>
                <a:cs typeface="Arial" panose="020B0604020202020204" pitchFamily="34" charset="0"/>
              </a:rPr>
              <a:t>Relationships (Social Cap.)</a:t>
            </a:r>
          </a:p>
          <a:p>
            <a:pPr lvl="1">
              <a:lnSpc>
                <a:spcPct val="80000"/>
              </a:lnSpc>
            </a:pPr>
            <a:r>
              <a:rPr lang="en-US" altLang="en-US" sz="1600">
                <a:cs typeface="Arial" panose="020B0604020202020204" pitchFamily="34" charset="0"/>
              </a:rPr>
              <a:t>Group efficacy</a:t>
            </a:r>
          </a:p>
          <a:p>
            <a:pPr lvl="1">
              <a:lnSpc>
                <a:spcPct val="80000"/>
              </a:lnSpc>
            </a:pPr>
            <a:r>
              <a:rPr lang="en-US" altLang="en-US" sz="1600">
                <a:cs typeface="Arial" panose="020B0604020202020204" pitchFamily="34" charset="0"/>
              </a:rPr>
              <a:t>Open and honest communication</a:t>
            </a:r>
          </a:p>
          <a:p>
            <a:pPr lvl="1">
              <a:lnSpc>
                <a:spcPct val="80000"/>
              </a:lnSpc>
            </a:pPr>
            <a:r>
              <a:rPr lang="en-US" altLang="en-US" sz="1600">
                <a:cs typeface="Arial" panose="020B0604020202020204" pitchFamily="34" charset="0"/>
              </a:rPr>
              <a:t>Trust and safety</a:t>
            </a:r>
          </a:p>
          <a:p>
            <a:pPr lvl="1">
              <a:lnSpc>
                <a:spcPct val="80000"/>
              </a:lnSpc>
            </a:pPr>
            <a:r>
              <a:rPr lang="en-US" altLang="en-US" sz="1600">
                <a:cs typeface="Arial" panose="020B0604020202020204" pitchFamily="34" charset="0"/>
              </a:rPr>
              <a:t>Cooperation</a:t>
            </a:r>
          </a:p>
          <a:p>
            <a:pPr>
              <a:lnSpc>
                <a:spcPct val="70000"/>
              </a:lnSpc>
            </a:pPr>
            <a:r>
              <a:rPr lang="en-US" altLang="en-US" sz="1600" b="1">
                <a:solidFill>
                  <a:srgbClr val="0070C0"/>
                </a:solidFill>
                <a:cs typeface="Arial" panose="020B0604020202020204" pitchFamily="34" charset="0"/>
              </a:rPr>
              <a:t>Group Foundation</a:t>
            </a:r>
          </a:p>
          <a:p>
            <a:pPr lvl="1">
              <a:lnSpc>
                <a:spcPct val="80000"/>
              </a:lnSpc>
            </a:pPr>
            <a:r>
              <a:rPr lang="en-US" altLang="en-US" sz="1600">
                <a:cs typeface="Arial" panose="020B0604020202020204" pitchFamily="34" charset="0"/>
              </a:rPr>
              <a:t>Role clarity</a:t>
            </a:r>
          </a:p>
          <a:p>
            <a:pPr lvl="1">
              <a:lnSpc>
                <a:spcPct val="80000"/>
              </a:lnSpc>
            </a:pPr>
            <a:r>
              <a:rPr lang="en-US" altLang="en-US" sz="1600">
                <a:cs typeface="Arial" panose="020B0604020202020204" pitchFamily="34" charset="0"/>
              </a:rPr>
              <a:t>Goals/Expectations Alignment</a:t>
            </a:r>
          </a:p>
          <a:p>
            <a:pPr marL="285750" indent="-285750">
              <a:lnSpc>
                <a:spcPct val="80000"/>
              </a:lnSpc>
            </a:pPr>
            <a:endParaRPr lang="en-US" altLang="en-US" sz="1600">
              <a:cs typeface="Arial" panose="020B0604020202020204" pitchFamily="34" charset="0"/>
            </a:endParaRPr>
          </a:p>
        </p:txBody>
      </p:sp>
    </p:spTree>
    <p:extLst>
      <p:ext uri="{BB962C8B-B14F-4D97-AF65-F5344CB8AC3E}">
        <p14:creationId xmlns:p14="http://schemas.microsoft.com/office/powerpoint/2010/main" val="2522113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What we Found</a:t>
            </a:r>
            <a:endParaRPr lang="en-US" altLang="en-US" sz="3200">
              <a:solidFill>
                <a:srgbClr val="0D3692"/>
              </a:solidFill>
              <a:latin typeface="+mn-lt"/>
            </a:endParaRPr>
          </a:p>
        </p:txBody>
      </p:sp>
      <p:sp>
        <p:nvSpPr>
          <p:cNvPr id="4" name="Rectangle 9">
            <a:extLst>
              <a:ext uri="{FF2B5EF4-FFF2-40B4-BE49-F238E27FC236}">
                <a16:creationId xmlns:a16="http://schemas.microsoft.com/office/drawing/2014/main" id="{8B1520BD-01E4-4627-8A08-19B52E2D796F}"/>
              </a:ext>
            </a:extLst>
          </p:cNvPr>
          <p:cNvSpPr txBox="1">
            <a:spLocks noChangeArrowheads="1"/>
          </p:cNvSpPr>
          <p:nvPr/>
        </p:nvSpPr>
        <p:spPr>
          <a:xfrm>
            <a:off x="2415020" y="2079570"/>
            <a:ext cx="7361959" cy="998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defRPr/>
            </a:pPr>
            <a:r>
              <a:rPr lang="en-US" sz="2800">
                <a:cs typeface="Arial" panose="020B0604020202020204" pitchFamily="34" charset="0"/>
              </a:rPr>
              <a:t>Team Emotional Intelligence (.403 p&lt;.006).</a:t>
            </a:r>
          </a:p>
          <a:p>
            <a:pPr lvl="1">
              <a:lnSpc>
                <a:spcPct val="100000"/>
              </a:lnSpc>
              <a:defRPr/>
            </a:pPr>
            <a:r>
              <a:rPr lang="en-US" sz="2800">
                <a:cs typeface="Arial" panose="020B0604020202020204" pitchFamily="34" charset="0"/>
              </a:rPr>
              <a:t>Social Capital (.329 p=.025).</a:t>
            </a:r>
          </a:p>
          <a:p>
            <a:pPr lvl="1">
              <a:lnSpc>
                <a:spcPct val="100000"/>
              </a:lnSpc>
              <a:defRPr/>
            </a:pPr>
            <a:r>
              <a:rPr lang="en-US" sz="2800">
                <a:cs typeface="Arial" panose="020B0604020202020204" pitchFamily="34" charset="0"/>
              </a:rPr>
              <a:t>External Support (.374 p&lt;.011).</a:t>
            </a:r>
          </a:p>
          <a:p>
            <a:pPr lvl="1">
              <a:lnSpc>
                <a:spcPct val="100000"/>
              </a:lnSpc>
              <a:defRPr/>
            </a:pPr>
            <a:r>
              <a:rPr lang="en-US" sz="2800">
                <a:cs typeface="Arial" panose="020B0604020202020204" pitchFamily="34" charset="0"/>
              </a:rPr>
              <a:t>Team Fundamentals (.369 p&lt;.012).</a:t>
            </a:r>
          </a:p>
          <a:p>
            <a:pPr>
              <a:lnSpc>
                <a:spcPct val="100000"/>
              </a:lnSpc>
              <a:defRPr/>
            </a:pPr>
            <a:endParaRPr lang="en-US" sz="3200">
              <a:effectLst>
                <a:outerShdw blurRad="38100" dist="38100" dir="2700000" algn="tl">
                  <a:srgbClr val="000000"/>
                </a:outerShdw>
              </a:effectLst>
            </a:endParaRPr>
          </a:p>
          <a:p>
            <a:pPr>
              <a:lnSpc>
                <a:spcPct val="100000"/>
              </a:lnSpc>
              <a:defRPr/>
            </a:pPr>
            <a:endParaRPr lang="en-US" sz="3200">
              <a:effectLst>
                <a:outerShdw blurRad="38100" dist="38100" dir="2700000" algn="tl">
                  <a:srgbClr val="000000"/>
                </a:outerShdw>
              </a:effectLst>
            </a:endParaRPr>
          </a:p>
        </p:txBody>
      </p:sp>
      <p:sp>
        <p:nvSpPr>
          <p:cNvPr id="5" name="Text Box 4">
            <a:extLst>
              <a:ext uri="{FF2B5EF4-FFF2-40B4-BE49-F238E27FC236}">
                <a16:creationId xmlns:a16="http://schemas.microsoft.com/office/drawing/2014/main" id="{D69167CA-63A7-4518-B5CE-BC15ED3E583D}"/>
              </a:ext>
            </a:extLst>
          </p:cNvPr>
          <p:cNvSpPr txBox="1">
            <a:spLocks noChangeArrowheads="1"/>
          </p:cNvSpPr>
          <p:nvPr/>
        </p:nvSpPr>
        <p:spPr bwMode="auto">
          <a:xfrm>
            <a:off x="1598914" y="5015764"/>
            <a:ext cx="89941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marL="1074" lvl="1" indent="0" algn="ctr" defTabSz="884270">
              <a:lnSpc>
                <a:spcPct val="90000"/>
              </a:lnSpc>
              <a:spcBef>
                <a:spcPct val="30000"/>
              </a:spcBef>
              <a:buSzPct val="80000"/>
              <a:buFontTx/>
              <a:buNone/>
              <a:defRPr/>
            </a:pPr>
            <a:r>
              <a:rPr lang="en-US" altLang="en-US" sz="1800">
                <a:solidFill>
                  <a:srgbClr val="000000"/>
                </a:solidFill>
                <a:latin typeface="+mn-lt"/>
                <a:cs typeface="Arial" panose="020B0604020202020204" pitchFamily="34" charset="0"/>
              </a:rPr>
              <a:t>Note:  Numbers in parentheses represent the only significant correlations to performance.</a:t>
            </a:r>
          </a:p>
        </p:txBody>
      </p:sp>
    </p:spTree>
    <p:extLst>
      <p:ext uri="{BB962C8B-B14F-4D97-AF65-F5344CB8AC3E}">
        <p14:creationId xmlns:p14="http://schemas.microsoft.com/office/powerpoint/2010/main" val="53036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Tangible Results</a:t>
            </a:r>
            <a:endParaRPr lang="en-US" altLang="en-US" sz="3200">
              <a:solidFill>
                <a:srgbClr val="0D3692"/>
              </a:solidFill>
              <a:latin typeface="+mn-lt"/>
            </a:endParaRPr>
          </a:p>
        </p:txBody>
      </p:sp>
      <p:sp>
        <p:nvSpPr>
          <p:cNvPr id="4" name="Rectangle 9">
            <a:extLst>
              <a:ext uri="{FF2B5EF4-FFF2-40B4-BE49-F238E27FC236}">
                <a16:creationId xmlns:a16="http://schemas.microsoft.com/office/drawing/2014/main" id="{8B1520BD-01E4-4627-8A08-19B52E2D796F}"/>
              </a:ext>
            </a:extLst>
          </p:cNvPr>
          <p:cNvSpPr txBox="1">
            <a:spLocks noChangeArrowheads="1"/>
          </p:cNvSpPr>
          <p:nvPr/>
        </p:nvSpPr>
        <p:spPr>
          <a:xfrm>
            <a:off x="1715510" y="1381070"/>
            <a:ext cx="8760980" cy="998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pPr>
            <a:r>
              <a:rPr lang="en-US" altLang="en-US" sz="2000" b="1">
                <a:solidFill>
                  <a:srgbClr val="002060"/>
                </a:solidFill>
                <a:ea typeface="ヒラギノ角ゴ ProN W3" charset="-128"/>
                <a:cs typeface="Arial" panose="020B0604020202020204" pitchFamily="34" charset="0"/>
              </a:rPr>
              <a:t> </a:t>
            </a:r>
            <a:r>
              <a:rPr lang="en-US" altLang="en-US" sz="2000" b="1">
                <a:ea typeface="ヒラギノ角ゴ ProN W3" charset="-128"/>
                <a:cs typeface="Arial" panose="020B0604020202020204" pitchFamily="34" charset="0"/>
              </a:rPr>
              <a:t>Efficiency</a:t>
            </a:r>
          </a:p>
          <a:p>
            <a:pPr marL="1371600" lvl="1" indent="-365125">
              <a:lnSpc>
                <a:spcPct val="100000"/>
              </a:lnSpc>
              <a:buClr>
                <a:schemeClr val="bg1">
                  <a:lumMod val="50000"/>
                </a:schemeClr>
              </a:buClr>
              <a:buFont typeface="Wingdings" panose="05000000000000000000" pitchFamily="2" charset="2"/>
              <a:buChar char="Ø"/>
            </a:pPr>
            <a:r>
              <a:rPr lang="en-US" altLang="en-US" sz="2000">
                <a:solidFill>
                  <a:schemeClr val="tx1">
                    <a:lumMod val="50000"/>
                    <a:lumOff val="50000"/>
                  </a:schemeClr>
                </a:solidFill>
                <a:ea typeface="MS PGothic" charset="0"/>
                <a:cs typeface="Arial" panose="020B0604020202020204" pitchFamily="34" charset="0"/>
              </a:rPr>
              <a:t>Greater alignment of goals and priorities.</a:t>
            </a:r>
          </a:p>
          <a:p>
            <a:pPr marL="1371600" lvl="1" indent="-365125">
              <a:lnSpc>
                <a:spcPct val="100000"/>
              </a:lnSpc>
              <a:spcBef>
                <a:spcPts val="600"/>
              </a:spcBef>
              <a:spcAft>
                <a:spcPts val="600"/>
              </a:spcAft>
              <a:buNone/>
            </a:pPr>
            <a:r>
              <a:rPr lang="ja-JP" altLang="en-US" sz="2000" i="1">
                <a:solidFill>
                  <a:srgbClr val="0070C0"/>
                </a:solidFill>
                <a:cs typeface="Arial" panose="020B0604020202020204" pitchFamily="34" charset="0"/>
              </a:rPr>
              <a:t>“</a:t>
            </a:r>
            <a:r>
              <a:rPr lang="en-US" altLang="ja-JP" sz="2000" i="1">
                <a:solidFill>
                  <a:srgbClr val="0070C0"/>
                </a:solidFill>
                <a:cs typeface="Arial" panose="020B0604020202020204" pitchFamily="34" charset="0"/>
              </a:rPr>
              <a:t>The process we used for building our team saved us months off our development time.</a:t>
            </a:r>
            <a:r>
              <a:rPr lang="ja-JP" altLang="en-US" sz="2000" i="1">
                <a:solidFill>
                  <a:srgbClr val="0070C0"/>
                </a:solidFill>
                <a:cs typeface="Arial" panose="020B0604020202020204" pitchFamily="34" charset="0"/>
              </a:rPr>
              <a:t>”</a:t>
            </a:r>
            <a:r>
              <a:rPr lang="en-US" altLang="ja-JP" sz="2000" i="1">
                <a:solidFill>
                  <a:srgbClr val="0070C0"/>
                </a:solidFill>
                <a:cs typeface="Arial" panose="020B0604020202020204" pitchFamily="34" charset="0"/>
              </a:rPr>
              <a:t> </a:t>
            </a:r>
            <a:r>
              <a:rPr lang="en-US" altLang="ja-JP" sz="2000">
                <a:solidFill>
                  <a:schemeClr val="tx2"/>
                </a:solidFill>
                <a:cs typeface="Arial" panose="020B0604020202020204" pitchFamily="34" charset="0"/>
              </a:rPr>
              <a:t>  </a:t>
            </a:r>
          </a:p>
          <a:p>
            <a:pPr>
              <a:lnSpc>
                <a:spcPct val="100000"/>
              </a:lnSpc>
              <a:spcBef>
                <a:spcPts val="2400"/>
              </a:spcBef>
            </a:pPr>
            <a:r>
              <a:rPr lang="en-US" altLang="en-US" sz="2000" b="1">
                <a:ea typeface="ヒラギノ角ゴ ProN W3" charset="-128"/>
                <a:cs typeface="Arial" panose="020B0604020202020204" pitchFamily="34" charset="0"/>
              </a:rPr>
              <a:t> Productivity</a:t>
            </a:r>
          </a:p>
          <a:p>
            <a:pPr marL="1371600" lvl="1" indent="-365125">
              <a:lnSpc>
                <a:spcPct val="100000"/>
              </a:lnSpc>
              <a:buClr>
                <a:schemeClr val="bg1">
                  <a:lumMod val="50000"/>
                </a:schemeClr>
              </a:buClr>
              <a:buFont typeface="Wingdings" panose="05000000000000000000" pitchFamily="2" charset="2"/>
              <a:buChar char="Ø"/>
            </a:pPr>
            <a:r>
              <a:rPr lang="en-US" altLang="en-US" sz="2000">
                <a:solidFill>
                  <a:schemeClr val="tx1">
                    <a:lumMod val="50000"/>
                    <a:lumOff val="50000"/>
                  </a:schemeClr>
                </a:solidFill>
                <a:ea typeface="MS PGothic" charset="0"/>
                <a:cs typeface="Arial" panose="020B0604020202020204" pitchFamily="34" charset="0"/>
              </a:rPr>
              <a:t>Clear path forward on the most important tasks. </a:t>
            </a:r>
          </a:p>
          <a:p>
            <a:pPr marL="1371600" lvl="1" indent="-365125">
              <a:lnSpc>
                <a:spcPct val="100000"/>
              </a:lnSpc>
              <a:spcBef>
                <a:spcPts val="600"/>
              </a:spcBef>
              <a:spcAft>
                <a:spcPts val="600"/>
              </a:spcAft>
              <a:buNone/>
            </a:pPr>
            <a:r>
              <a:rPr lang="ja-JP" altLang="en-US" sz="2000" i="1">
                <a:solidFill>
                  <a:srgbClr val="0070C0"/>
                </a:solidFill>
                <a:cs typeface="Arial" panose="020B0604020202020204" pitchFamily="34" charset="0"/>
              </a:rPr>
              <a:t>“</a:t>
            </a:r>
            <a:r>
              <a:rPr lang="en-US" altLang="ja-JP" sz="2000" i="1">
                <a:solidFill>
                  <a:srgbClr val="0070C0"/>
                </a:solidFill>
                <a:cs typeface="Arial" panose="020B0604020202020204" pitchFamily="34" charset="0"/>
              </a:rPr>
              <a:t>…in a very short time we had the noses in the same direction so we had full engagement and everyone was in the same direction.</a:t>
            </a:r>
            <a:r>
              <a:rPr lang="ja-JP" altLang="en-US" sz="2000" i="1">
                <a:solidFill>
                  <a:srgbClr val="0070C0"/>
                </a:solidFill>
                <a:cs typeface="Arial" panose="020B0604020202020204" pitchFamily="34" charset="0"/>
              </a:rPr>
              <a:t>”</a:t>
            </a:r>
            <a:endParaRPr lang="en-US" altLang="ja-JP" sz="2000" i="1">
              <a:solidFill>
                <a:srgbClr val="0070C0"/>
              </a:solidFill>
              <a:cs typeface="Arial" panose="020B0604020202020204" pitchFamily="34" charset="0"/>
            </a:endParaRPr>
          </a:p>
          <a:p>
            <a:pPr>
              <a:lnSpc>
                <a:spcPct val="100000"/>
              </a:lnSpc>
              <a:spcBef>
                <a:spcPts val="2400"/>
              </a:spcBef>
            </a:pPr>
            <a:r>
              <a:rPr lang="en-US" altLang="en-US" sz="2000" b="1">
                <a:ea typeface="ヒラギノ角ゴ ProN W3" charset="-128"/>
                <a:cs typeface="Arial" panose="020B0604020202020204" pitchFamily="34" charset="0"/>
              </a:rPr>
              <a:t>Innovation</a:t>
            </a:r>
          </a:p>
          <a:p>
            <a:pPr marL="1371600" lvl="1" indent="-365125">
              <a:lnSpc>
                <a:spcPct val="100000"/>
              </a:lnSpc>
              <a:buClr>
                <a:schemeClr val="bg1">
                  <a:lumMod val="50000"/>
                </a:schemeClr>
              </a:buClr>
              <a:buFont typeface="Wingdings" panose="05000000000000000000" pitchFamily="2" charset="2"/>
              <a:buChar char="Ø"/>
            </a:pPr>
            <a:r>
              <a:rPr lang="en-US" altLang="en-US" sz="2000">
                <a:solidFill>
                  <a:schemeClr val="tx1">
                    <a:lumMod val="50000"/>
                    <a:lumOff val="50000"/>
                  </a:schemeClr>
                </a:solidFill>
                <a:ea typeface="MS PGothic" charset="0"/>
                <a:cs typeface="Arial" panose="020B0604020202020204" pitchFamily="34" charset="0"/>
              </a:rPr>
              <a:t>New and exciting ideas.</a:t>
            </a:r>
          </a:p>
          <a:p>
            <a:pPr marL="1371600" lvl="1" indent="-365125">
              <a:lnSpc>
                <a:spcPct val="100000"/>
              </a:lnSpc>
              <a:buNone/>
            </a:pPr>
            <a:r>
              <a:rPr lang="ja-JP" altLang="en-US" sz="2000" i="1">
                <a:solidFill>
                  <a:srgbClr val="0070C0"/>
                </a:solidFill>
                <a:cs typeface="Arial" panose="020B0604020202020204" pitchFamily="34" charset="0"/>
              </a:rPr>
              <a:t>“</a:t>
            </a:r>
            <a:r>
              <a:rPr lang="en-US" altLang="ja-JP" sz="2000" i="1">
                <a:solidFill>
                  <a:srgbClr val="0070C0"/>
                </a:solidFill>
                <a:cs typeface="Arial" panose="020B0604020202020204" pitchFamily="34" charset="0"/>
              </a:rPr>
              <a:t>Since we understood where each team member was coming from, we were open to each others</a:t>
            </a:r>
            <a:r>
              <a:rPr lang="ja-JP" altLang="en-US" sz="2000" i="1">
                <a:solidFill>
                  <a:srgbClr val="0070C0"/>
                </a:solidFill>
                <a:cs typeface="Arial" panose="020B0604020202020204" pitchFamily="34" charset="0"/>
              </a:rPr>
              <a:t>’</a:t>
            </a:r>
            <a:r>
              <a:rPr lang="en-US" altLang="ja-JP" sz="2000" i="1">
                <a:solidFill>
                  <a:srgbClr val="0070C0"/>
                </a:solidFill>
                <a:cs typeface="Arial" panose="020B0604020202020204" pitchFamily="34" charset="0"/>
              </a:rPr>
              <a:t> different ideas.</a:t>
            </a:r>
            <a:r>
              <a:rPr lang="ja-JP" altLang="en-US" sz="2000" i="1">
                <a:solidFill>
                  <a:srgbClr val="0070C0"/>
                </a:solidFill>
                <a:cs typeface="Arial" panose="020B0604020202020204" pitchFamily="34" charset="0"/>
              </a:rPr>
              <a:t>”</a:t>
            </a:r>
            <a:r>
              <a:rPr lang="en-US" altLang="ja-JP" sz="2000" i="1">
                <a:solidFill>
                  <a:srgbClr val="0070C0"/>
                </a:solidFill>
                <a:cs typeface="Arial" panose="020B0604020202020204" pitchFamily="34" charset="0"/>
              </a:rPr>
              <a:t> </a:t>
            </a:r>
            <a:endParaRPr lang="en-US" altLang="en-US" sz="2000" i="1">
              <a:solidFill>
                <a:srgbClr val="0070C0"/>
              </a:solidFill>
              <a:ea typeface="ヒラギノ角ゴ ProN W6" charset="-128"/>
              <a:cs typeface="Arial" panose="020B0604020202020204" pitchFamily="34" charset="0"/>
            </a:endParaRPr>
          </a:p>
        </p:txBody>
      </p:sp>
    </p:spTree>
    <p:extLst>
      <p:ext uri="{BB962C8B-B14F-4D97-AF65-F5344CB8AC3E}">
        <p14:creationId xmlns:p14="http://schemas.microsoft.com/office/powerpoint/2010/main" val="1285433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Research Support – Second Study</a:t>
            </a:r>
            <a:endParaRPr lang="en-US" altLang="en-US" sz="3200">
              <a:solidFill>
                <a:srgbClr val="0D3692"/>
              </a:solidFill>
              <a:latin typeface="+mn-lt"/>
            </a:endParaRPr>
          </a:p>
        </p:txBody>
      </p:sp>
      <p:sp>
        <p:nvSpPr>
          <p:cNvPr id="4" name="Rectangle 9">
            <a:extLst>
              <a:ext uri="{FF2B5EF4-FFF2-40B4-BE49-F238E27FC236}">
                <a16:creationId xmlns:a16="http://schemas.microsoft.com/office/drawing/2014/main" id="{8B1520BD-01E4-4627-8A08-19B52E2D796F}"/>
              </a:ext>
            </a:extLst>
          </p:cNvPr>
          <p:cNvSpPr txBox="1">
            <a:spLocks noChangeArrowheads="1"/>
          </p:cNvSpPr>
          <p:nvPr/>
        </p:nvSpPr>
        <p:spPr>
          <a:xfrm>
            <a:off x="2415020" y="2066870"/>
            <a:ext cx="7361959" cy="998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defRPr/>
            </a:pPr>
            <a:r>
              <a:rPr lang="en-US">
                <a:cs typeface="Arial" panose="020B0604020202020204" pitchFamily="34" charset="0"/>
              </a:rPr>
              <a:t>109 Teams.</a:t>
            </a:r>
          </a:p>
          <a:p>
            <a:pPr marL="342900" indent="-342900">
              <a:lnSpc>
                <a:spcPct val="100000"/>
              </a:lnSpc>
              <a:defRPr/>
            </a:pPr>
            <a:r>
              <a:rPr lang="en-US">
                <a:cs typeface="Arial" panose="020B0604020202020204" pitchFamily="34" charset="0"/>
              </a:rPr>
              <a:t>6 Companies (4 Fortune 500).</a:t>
            </a:r>
          </a:p>
          <a:p>
            <a:pPr marL="333078" lvl="2" indent="0">
              <a:lnSpc>
                <a:spcPct val="100000"/>
              </a:lnSpc>
              <a:buNone/>
              <a:defRPr/>
            </a:pPr>
            <a:r>
              <a:rPr lang="en-US" sz="2400">
                <a:cs typeface="Arial" panose="020B0604020202020204" pitchFamily="34" charset="0"/>
              </a:rPr>
              <a:t>Financial services, transportation, product design &amp; development, industrial &amp; consumer goods manufacturing.</a:t>
            </a:r>
          </a:p>
          <a:p>
            <a:pPr marL="342900" indent="-342900">
              <a:lnSpc>
                <a:spcPct val="100000"/>
              </a:lnSpc>
              <a:defRPr/>
            </a:pPr>
            <a:r>
              <a:rPr lang="en-US">
                <a:cs typeface="Arial" panose="020B0604020202020204" pitchFamily="34" charset="0"/>
              </a:rPr>
              <a:t>Compared Group EI to Objective team performance. </a:t>
            </a:r>
          </a:p>
        </p:txBody>
      </p:sp>
    </p:spTree>
    <p:extLst>
      <p:ext uri="{BB962C8B-B14F-4D97-AF65-F5344CB8AC3E}">
        <p14:creationId xmlns:p14="http://schemas.microsoft.com/office/powerpoint/2010/main" val="950601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Dr. Arie Kruglanski Discusses Psychology Behind Terrorist Recruitment |  START.umd.edu">
            <a:extLst>
              <a:ext uri="{FF2B5EF4-FFF2-40B4-BE49-F238E27FC236}">
                <a16:creationId xmlns:a16="http://schemas.microsoft.com/office/drawing/2014/main" id="{3DF60235-C4D1-49B2-AB28-EFAC60C96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7798" y="2079419"/>
            <a:ext cx="16002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E. Tory Higgins - Wikipedia">
            <a:extLst>
              <a:ext uri="{FF2B5EF4-FFF2-40B4-BE49-F238E27FC236}">
                <a16:creationId xmlns:a16="http://schemas.microsoft.com/office/drawing/2014/main" id="{CC010164-9ACB-4251-8E96-29B2613FC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98" y="2079419"/>
            <a:ext cx="1887070" cy="207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45ACCF5-F6A9-4630-9430-2BEA60F4ED4C}"/>
              </a:ext>
            </a:extLst>
          </p:cNvPr>
          <p:cNvSpPr/>
          <p:nvPr/>
        </p:nvSpPr>
        <p:spPr>
          <a:xfrm>
            <a:off x="2768285" y="2188143"/>
            <a:ext cx="6655430" cy="3108543"/>
          </a:xfrm>
          <a:prstGeom prst="rect">
            <a:avLst/>
          </a:prstGeom>
        </p:spPr>
        <p:txBody>
          <a:bodyPr wrap="square">
            <a:spAutoFit/>
          </a:bodyPr>
          <a:lstStyle/>
          <a:p>
            <a:pPr algn="just"/>
            <a:r>
              <a:rPr lang="en-GB" sz="2800" b="1"/>
              <a:t>“</a:t>
            </a:r>
            <a:r>
              <a:rPr lang="en-US" sz="2800" b="1"/>
              <a:t>Successfully managing conflicts between self-interests and collective interests is one of the most challenging tasks faced by teams, organizations, and governments”</a:t>
            </a:r>
            <a:endParaRPr lang="en-GB" sz="2800" b="1"/>
          </a:p>
          <a:p>
            <a:endParaRPr lang="en-US" sz="2800"/>
          </a:p>
          <a:p>
            <a:pPr algn="r"/>
            <a:r>
              <a:rPr lang="en-US" sz="2800"/>
              <a:t>-Kruglanski &amp; Higgins</a:t>
            </a:r>
            <a:endParaRPr lang="en-GB" sz="2800"/>
          </a:p>
          <a:p>
            <a:pPr lvl="0"/>
            <a:endParaRPr lang="en-GB" sz="2800"/>
          </a:p>
        </p:txBody>
      </p:sp>
    </p:spTree>
    <p:extLst>
      <p:ext uri="{BB962C8B-B14F-4D97-AF65-F5344CB8AC3E}">
        <p14:creationId xmlns:p14="http://schemas.microsoft.com/office/powerpoint/2010/main" val="605626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Second Study Results</a:t>
            </a:r>
            <a:endParaRPr lang="en-US" altLang="en-US" sz="3200">
              <a:solidFill>
                <a:srgbClr val="0D3692"/>
              </a:solidFill>
              <a:latin typeface="+mn-lt"/>
            </a:endParaRPr>
          </a:p>
        </p:txBody>
      </p:sp>
      <p:grpSp>
        <p:nvGrpSpPr>
          <p:cNvPr id="5" name="Group 4">
            <a:extLst>
              <a:ext uri="{FF2B5EF4-FFF2-40B4-BE49-F238E27FC236}">
                <a16:creationId xmlns:a16="http://schemas.microsoft.com/office/drawing/2014/main" id="{37EF0436-DDC7-4CA0-90BB-6684416435B2}"/>
              </a:ext>
            </a:extLst>
          </p:cNvPr>
          <p:cNvGrpSpPr/>
          <p:nvPr/>
        </p:nvGrpSpPr>
        <p:grpSpPr>
          <a:xfrm>
            <a:off x="1189191" y="2984677"/>
            <a:ext cx="2495150" cy="1373554"/>
            <a:chOff x="1334491" y="591"/>
            <a:chExt cx="1939399" cy="969699"/>
          </a:xfrm>
        </p:grpSpPr>
        <p:sp>
          <p:nvSpPr>
            <p:cNvPr id="12" name="Rectangle: Rounded Corners 11">
              <a:extLst>
                <a:ext uri="{FF2B5EF4-FFF2-40B4-BE49-F238E27FC236}">
                  <a16:creationId xmlns:a16="http://schemas.microsoft.com/office/drawing/2014/main" id="{16C72570-CC9C-491F-9C0F-58CE1F4658FF}"/>
                </a:ext>
              </a:extLst>
            </p:cNvPr>
            <p:cNvSpPr/>
            <p:nvPr/>
          </p:nvSpPr>
          <p:spPr>
            <a:xfrm>
              <a:off x="1334491" y="591"/>
              <a:ext cx="1939399" cy="96969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3B890585-6DDA-42A6-A8EF-95900E918B1F}"/>
                </a:ext>
              </a:extLst>
            </p:cNvPr>
            <p:cNvSpPr txBox="1"/>
            <p:nvPr/>
          </p:nvSpPr>
          <p:spPr>
            <a:xfrm>
              <a:off x="1362893" y="28993"/>
              <a:ext cx="1882595" cy="912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latin typeface="+mn-lt"/>
                </a:rPr>
                <a:t>Team EI</a:t>
              </a:r>
            </a:p>
          </p:txBody>
        </p:sp>
      </p:grpSp>
      <p:grpSp>
        <p:nvGrpSpPr>
          <p:cNvPr id="6" name="Group 5">
            <a:extLst>
              <a:ext uri="{FF2B5EF4-FFF2-40B4-BE49-F238E27FC236}">
                <a16:creationId xmlns:a16="http://schemas.microsoft.com/office/drawing/2014/main" id="{F9F909D0-B9CF-414E-ABF2-5953FC571C1B}"/>
              </a:ext>
            </a:extLst>
          </p:cNvPr>
          <p:cNvGrpSpPr/>
          <p:nvPr/>
        </p:nvGrpSpPr>
        <p:grpSpPr>
          <a:xfrm>
            <a:off x="4848425" y="2984677"/>
            <a:ext cx="2495150" cy="1373554"/>
            <a:chOff x="3748346" y="0"/>
            <a:chExt cx="1939399" cy="969699"/>
          </a:xfrm>
        </p:grpSpPr>
        <p:sp>
          <p:nvSpPr>
            <p:cNvPr id="10" name="Rectangle: Rounded Corners 9">
              <a:extLst>
                <a:ext uri="{FF2B5EF4-FFF2-40B4-BE49-F238E27FC236}">
                  <a16:creationId xmlns:a16="http://schemas.microsoft.com/office/drawing/2014/main" id="{DDAF553A-2063-4E6C-A905-FE26AEBDAD59}"/>
                </a:ext>
              </a:extLst>
            </p:cNvPr>
            <p:cNvSpPr/>
            <p:nvPr/>
          </p:nvSpPr>
          <p:spPr>
            <a:xfrm>
              <a:off x="3748346" y="0"/>
              <a:ext cx="1939399" cy="969699"/>
            </a:xfrm>
            <a:prstGeom prst="roundRect">
              <a:avLst>
                <a:gd name="adj" fmla="val 1000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6">
              <a:extLst>
                <a:ext uri="{FF2B5EF4-FFF2-40B4-BE49-F238E27FC236}">
                  <a16:creationId xmlns:a16="http://schemas.microsoft.com/office/drawing/2014/main" id="{D373DC16-2CC1-4C31-8349-A1FF1831E6D7}"/>
                </a:ext>
              </a:extLst>
            </p:cNvPr>
            <p:cNvSpPr txBox="1"/>
            <p:nvPr/>
          </p:nvSpPr>
          <p:spPr>
            <a:xfrm>
              <a:off x="3776748" y="28402"/>
              <a:ext cx="1882595" cy="912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t>Social Capital</a:t>
              </a:r>
            </a:p>
          </p:txBody>
        </p:sp>
      </p:grpSp>
      <p:grpSp>
        <p:nvGrpSpPr>
          <p:cNvPr id="7" name="Group 6">
            <a:extLst>
              <a:ext uri="{FF2B5EF4-FFF2-40B4-BE49-F238E27FC236}">
                <a16:creationId xmlns:a16="http://schemas.microsoft.com/office/drawing/2014/main" id="{686668AE-5830-46F1-8526-060160124741}"/>
              </a:ext>
            </a:extLst>
          </p:cNvPr>
          <p:cNvGrpSpPr/>
          <p:nvPr/>
        </p:nvGrpSpPr>
        <p:grpSpPr>
          <a:xfrm>
            <a:off x="8544200" y="2984677"/>
            <a:ext cx="2495150" cy="1373554"/>
            <a:chOff x="6182990" y="591"/>
            <a:chExt cx="1939399" cy="969699"/>
          </a:xfrm>
        </p:grpSpPr>
        <p:sp>
          <p:nvSpPr>
            <p:cNvPr id="8" name="Rectangle: Rounded Corners 7">
              <a:extLst>
                <a:ext uri="{FF2B5EF4-FFF2-40B4-BE49-F238E27FC236}">
                  <a16:creationId xmlns:a16="http://schemas.microsoft.com/office/drawing/2014/main" id="{87046C73-2FEE-43B9-A5E0-BCC4E2948DC9}"/>
                </a:ext>
              </a:extLst>
            </p:cNvPr>
            <p:cNvSpPr/>
            <p:nvPr/>
          </p:nvSpPr>
          <p:spPr>
            <a:xfrm>
              <a:off x="6182990" y="591"/>
              <a:ext cx="1939399" cy="96969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Rounded Corners 8">
              <a:extLst>
                <a:ext uri="{FF2B5EF4-FFF2-40B4-BE49-F238E27FC236}">
                  <a16:creationId xmlns:a16="http://schemas.microsoft.com/office/drawing/2014/main" id="{536A61E0-D982-4B6A-9C3B-0E81929DA2E9}"/>
                </a:ext>
              </a:extLst>
            </p:cNvPr>
            <p:cNvSpPr txBox="1"/>
            <p:nvPr/>
          </p:nvSpPr>
          <p:spPr>
            <a:xfrm>
              <a:off x="6211392" y="28993"/>
              <a:ext cx="1882595" cy="912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t>Performance (25%)</a:t>
              </a:r>
            </a:p>
          </p:txBody>
        </p:sp>
      </p:grpSp>
      <p:sp>
        <p:nvSpPr>
          <p:cNvPr id="14" name="Up Arrow 43">
            <a:extLst>
              <a:ext uri="{FF2B5EF4-FFF2-40B4-BE49-F238E27FC236}">
                <a16:creationId xmlns:a16="http://schemas.microsoft.com/office/drawing/2014/main" id="{ECD82297-B1B9-4240-8260-4DD5EA04C38F}"/>
              </a:ext>
            </a:extLst>
          </p:cNvPr>
          <p:cNvSpPr>
            <a:spLocks noChangeArrowheads="1"/>
          </p:cNvSpPr>
          <p:nvPr/>
        </p:nvSpPr>
        <p:spPr bwMode="auto">
          <a:xfrm rot="5400000">
            <a:off x="3985951" y="3288329"/>
            <a:ext cx="560864" cy="766250"/>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
        <p:nvSpPr>
          <p:cNvPr id="15" name="Up Arrow 43">
            <a:extLst>
              <a:ext uri="{FF2B5EF4-FFF2-40B4-BE49-F238E27FC236}">
                <a16:creationId xmlns:a16="http://schemas.microsoft.com/office/drawing/2014/main" id="{11F64670-5052-4CCE-9806-DD5B948F1DD9}"/>
              </a:ext>
            </a:extLst>
          </p:cNvPr>
          <p:cNvSpPr>
            <a:spLocks noChangeArrowheads="1"/>
          </p:cNvSpPr>
          <p:nvPr/>
        </p:nvSpPr>
        <p:spPr bwMode="auto">
          <a:xfrm rot="5400000">
            <a:off x="7663455" y="3288329"/>
            <a:ext cx="560864" cy="766250"/>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Tree>
    <p:extLst>
      <p:ext uri="{BB962C8B-B14F-4D97-AF65-F5344CB8AC3E}">
        <p14:creationId xmlns:p14="http://schemas.microsoft.com/office/powerpoint/2010/main" val="2640308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Summary: Why Team Emotional Intelligence?</a:t>
            </a:r>
            <a:endParaRPr lang="en-US" altLang="en-US" sz="3200">
              <a:solidFill>
                <a:srgbClr val="0D3692"/>
              </a:solidFill>
              <a:latin typeface="+mn-lt"/>
            </a:endParaRPr>
          </a:p>
        </p:txBody>
      </p:sp>
      <p:sp>
        <p:nvSpPr>
          <p:cNvPr id="4" name="Rectangle 9">
            <a:extLst>
              <a:ext uri="{FF2B5EF4-FFF2-40B4-BE49-F238E27FC236}">
                <a16:creationId xmlns:a16="http://schemas.microsoft.com/office/drawing/2014/main" id="{8B1520BD-01E4-4627-8A08-19B52E2D796F}"/>
              </a:ext>
            </a:extLst>
          </p:cNvPr>
          <p:cNvSpPr txBox="1">
            <a:spLocks noChangeArrowheads="1"/>
          </p:cNvSpPr>
          <p:nvPr/>
        </p:nvSpPr>
        <p:spPr>
          <a:xfrm>
            <a:off x="2415020" y="1685870"/>
            <a:ext cx="7361959" cy="998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altLang="en-US">
                <a:cs typeface="Arial" panose="020B0604020202020204" pitchFamily="34" charset="0"/>
              </a:rPr>
              <a:t>Only model for teams that addresses emotion comprehensively. </a:t>
            </a:r>
            <a:endParaRPr lang="en-US" altLang="en-US" i="1">
              <a:cs typeface="Arial" panose="020B0604020202020204" pitchFamily="34" charset="0"/>
            </a:endParaRPr>
          </a:p>
          <a:p>
            <a:pPr marL="342900" indent="-342900"/>
            <a:endParaRPr lang="en-US" altLang="en-US">
              <a:cs typeface="Arial" panose="020B0604020202020204" pitchFamily="34" charset="0"/>
            </a:endParaRPr>
          </a:p>
          <a:p>
            <a:pPr marL="342900" indent="-342900"/>
            <a:r>
              <a:rPr lang="en-US" altLang="en-US">
                <a:cs typeface="Arial" panose="020B0604020202020204" pitchFamily="34" charset="0"/>
              </a:rPr>
              <a:t>Grounded in research.</a:t>
            </a:r>
          </a:p>
          <a:p>
            <a:pPr marL="342900" indent="-342900"/>
            <a:endParaRPr lang="en-US" altLang="en-US">
              <a:cs typeface="Arial" panose="020B0604020202020204" pitchFamily="34" charset="0"/>
            </a:endParaRPr>
          </a:p>
          <a:p>
            <a:pPr marL="342900" indent="-342900"/>
            <a:r>
              <a:rPr lang="en-US" altLang="en-US">
                <a:cs typeface="Arial" panose="020B0604020202020204" pitchFamily="34" charset="0"/>
              </a:rPr>
              <a:t>Survey tool is psychometrically valid.</a:t>
            </a:r>
          </a:p>
          <a:p>
            <a:pPr marL="342900" indent="-342900"/>
            <a:endParaRPr lang="en-US" altLang="en-US">
              <a:cs typeface="Arial" panose="020B0604020202020204" pitchFamily="34" charset="0"/>
            </a:endParaRPr>
          </a:p>
          <a:p>
            <a:pPr marL="342900" indent="-342900"/>
            <a:r>
              <a:rPr lang="en-US" altLang="en-US">
                <a:cs typeface="Arial" panose="020B0604020202020204" pitchFamily="34" charset="0"/>
              </a:rPr>
              <a:t>Demonstrated impact. </a:t>
            </a:r>
          </a:p>
          <a:p>
            <a:pPr marL="342900" indent="-342900"/>
            <a:endParaRPr lang="en-US" altLang="en-US">
              <a:cs typeface="Arial" panose="020B0604020202020204" pitchFamily="34" charset="0"/>
            </a:endParaRPr>
          </a:p>
          <a:p>
            <a:pPr marL="342900" indent="-342900"/>
            <a:endParaRPr lang="en-US" altLang="en-US">
              <a:cs typeface="Arial" panose="020B0604020202020204" pitchFamily="34" charset="0"/>
            </a:endParaRPr>
          </a:p>
        </p:txBody>
      </p:sp>
    </p:spTree>
    <p:extLst>
      <p:ext uri="{BB962C8B-B14F-4D97-AF65-F5344CB8AC3E}">
        <p14:creationId xmlns:p14="http://schemas.microsoft.com/office/powerpoint/2010/main" val="2483120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D02142-A3BF-9248-B452-28581C108DD6}"/>
              </a:ext>
            </a:extLst>
          </p:cNvPr>
          <p:cNvSpPr>
            <a:spLocks noGrp="1"/>
          </p:cNvSpPr>
          <p:nvPr>
            <p:ph type="title" idx="4294967295"/>
          </p:nvPr>
        </p:nvSpPr>
        <p:spPr>
          <a:xfrm>
            <a:off x="419100" y="37972"/>
            <a:ext cx="11353800" cy="1325562"/>
          </a:xfrm>
        </p:spPr>
        <p:txBody>
          <a:bodyPr>
            <a:normAutofit/>
          </a:bodyPr>
          <a:lstStyle/>
          <a:p>
            <a:pPr algn="ctr"/>
            <a:r>
              <a:rPr lang="en-US" b="1">
                <a:solidFill>
                  <a:srgbClr val="0D3692"/>
                </a:solidFill>
                <a:latin typeface="+mn-lt"/>
                <a:cs typeface="Arial" panose="020B0604020202020204" pitchFamily="34" charset="0"/>
              </a:rPr>
              <a:t>Implications of Doing Business in the Digital Age</a:t>
            </a:r>
          </a:p>
        </p:txBody>
      </p:sp>
      <p:sp>
        <p:nvSpPr>
          <p:cNvPr id="14" name="Content Placeholder 13">
            <a:extLst>
              <a:ext uri="{FF2B5EF4-FFF2-40B4-BE49-F238E27FC236}">
                <a16:creationId xmlns:a16="http://schemas.microsoft.com/office/drawing/2014/main" id="{2B93436D-4A34-AC47-99B0-D11E9C04E96A}"/>
              </a:ext>
            </a:extLst>
          </p:cNvPr>
          <p:cNvSpPr>
            <a:spLocks noGrp="1"/>
          </p:cNvSpPr>
          <p:nvPr>
            <p:ph idx="4294967295"/>
          </p:nvPr>
        </p:nvSpPr>
        <p:spPr>
          <a:xfrm>
            <a:off x="721297" y="1763151"/>
            <a:ext cx="5702300" cy="4351338"/>
          </a:xfrm>
        </p:spPr>
        <p:txBody>
          <a:bodyPr/>
          <a:lstStyle/>
          <a:p>
            <a:r>
              <a:rPr lang="en-US"/>
              <a:t>Pace of Change</a:t>
            </a:r>
          </a:p>
          <a:p>
            <a:pPr lvl="1"/>
            <a:r>
              <a:rPr lang="en-US"/>
              <a:t>Accelerate value creation</a:t>
            </a:r>
          </a:p>
          <a:p>
            <a:pPr lvl="1"/>
            <a:r>
              <a:rPr lang="en-US"/>
              <a:t>Adapt and Pivot</a:t>
            </a:r>
          </a:p>
          <a:p>
            <a:pPr lvl="1"/>
            <a:r>
              <a:rPr lang="en-US"/>
              <a:t>Resilience</a:t>
            </a:r>
          </a:p>
          <a:p>
            <a:pPr lvl="1"/>
            <a:endParaRPr lang="en-US"/>
          </a:p>
          <a:p>
            <a:r>
              <a:rPr lang="en-US"/>
              <a:t>Complexity</a:t>
            </a:r>
          </a:p>
          <a:p>
            <a:pPr lvl="1"/>
            <a:r>
              <a:rPr lang="en-US"/>
              <a:t>Problems are novel and more complex</a:t>
            </a:r>
          </a:p>
          <a:p>
            <a:pPr lvl="1"/>
            <a:r>
              <a:rPr lang="en-US"/>
              <a:t>Prediction is more difficult</a:t>
            </a:r>
          </a:p>
          <a:p>
            <a:pPr lvl="1"/>
            <a:r>
              <a:rPr lang="en-US"/>
              <a:t>Making sense is more difficult</a:t>
            </a:r>
          </a:p>
          <a:p>
            <a:pPr lvl="1"/>
            <a:endParaRPr lang="en-US"/>
          </a:p>
          <a:p>
            <a:pPr lvl="1"/>
            <a:endParaRPr lang="en-US"/>
          </a:p>
        </p:txBody>
      </p:sp>
      <p:sp>
        <p:nvSpPr>
          <p:cNvPr id="15" name="Right Arrow 14">
            <a:extLst>
              <a:ext uri="{FF2B5EF4-FFF2-40B4-BE49-F238E27FC236}">
                <a16:creationId xmlns:a16="http://schemas.microsoft.com/office/drawing/2014/main" id="{13FF18C0-F378-054E-BB56-DECE967BC3E3}"/>
              </a:ext>
            </a:extLst>
          </p:cNvPr>
          <p:cNvSpPr/>
          <p:nvPr/>
        </p:nvSpPr>
        <p:spPr>
          <a:xfrm>
            <a:off x="6627582" y="3263643"/>
            <a:ext cx="925158" cy="580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C15EA01-B5AF-FD4D-AFB0-CFEFDDEA48EB}"/>
              </a:ext>
            </a:extLst>
          </p:cNvPr>
          <p:cNvSpPr txBox="1"/>
          <p:nvPr/>
        </p:nvSpPr>
        <p:spPr>
          <a:xfrm>
            <a:off x="7955508" y="3169379"/>
            <a:ext cx="375615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&gt; Collaboration</a:t>
            </a:r>
          </a:p>
        </p:txBody>
      </p:sp>
    </p:spTree>
    <p:extLst>
      <p:ext uri="{BB962C8B-B14F-4D97-AF65-F5344CB8AC3E}">
        <p14:creationId xmlns:p14="http://schemas.microsoft.com/office/powerpoint/2010/main" val="2634361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D02142-A3BF-9248-B452-28581C108DD6}"/>
              </a:ext>
            </a:extLst>
          </p:cNvPr>
          <p:cNvSpPr>
            <a:spLocks noGrp="1"/>
          </p:cNvSpPr>
          <p:nvPr>
            <p:ph type="title" idx="4294967295"/>
          </p:nvPr>
        </p:nvSpPr>
        <p:spPr>
          <a:xfrm>
            <a:off x="838200" y="11205"/>
            <a:ext cx="10515600" cy="1325563"/>
          </a:xfrm>
        </p:spPr>
        <p:txBody>
          <a:bodyPr>
            <a:normAutofit/>
          </a:bodyPr>
          <a:lstStyle/>
          <a:p>
            <a:pPr algn="ctr"/>
            <a:r>
              <a:rPr lang="en-US" b="1">
                <a:solidFill>
                  <a:srgbClr val="0D3692"/>
                </a:solidFill>
                <a:latin typeface="+mn-lt"/>
                <a:cs typeface="Arial" panose="020B0604020202020204" pitchFamily="34" charset="0"/>
              </a:rPr>
              <a:t>Benefits of Greater Collaboration</a:t>
            </a:r>
          </a:p>
        </p:txBody>
      </p:sp>
      <p:sp>
        <p:nvSpPr>
          <p:cNvPr id="14" name="Content Placeholder 13">
            <a:extLst>
              <a:ext uri="{FF2B5EF4-FFF2-40B4-BE49-F238E27FC236}">
                <a16:creationId xmlns:a16="http://schemas.microsoft.com/office/drawing/2014/main" id="{2B93436D-4A34-AC47-99B0-D11E9C04E96A}"/>
              </a:ext>
            </a:extLst>
          </p:cNvPr>
          <p:cNvSpPr>
            <a:spLocks noGrp="1"/>
          </p:cNvSpPr>
          <p:nvPr>
            <p:ph idx="4294967295"/>
          </p:nvPr>
        </p:nvSpPr>
        <p:spPr>
          <a:xfrm>
            <a:off x="6154609" y="1781560"/>
            <a:ext cx="5702300" cy="4351337"/>
          </a:xfrm>
        </p:spPr>
        <p:txBody>
          <a:bodyPr>
            <a:normAutofit lnSpcReduction="10000"/>
          </a:bodyPr>
          <a:lstStyle/>
          <a:p>
            <a:r>
              <a:rPr lang="en-US"/>
              <a:t>Improves:</a:t>
            </a:r>
          </a:p>
          <a:p>
            <a:pPr lvl="1"/>
            <a:r>
              <a:rPr lang="en-US"/>
              <a:t>Ability to “see”</a:t>
            </a:r>
          </a:p>
          <a:p>
            <a:pPr lvl="1"/>
            <a:r>
              <a:rPr lang="en-US"/>
              <a:t>Resilience and adaptability</a:t>
            </a:r>
          </a:p>
          <a:p>
            <a:pPr lvl="1"/>
            <a:r>
              <a:rPr lang="en-US"/>
              <a:t>Productivity</a:t>
            </a:r>
          </a:p>
          <a:p>
            <a:pPr lvl="1"/>
            <a:r>
              <a:rPr lang="en-US"/>
              <a:t>Ability to solve novel problems</a:t>
            </a:r>
          </a:p>
          <a:p>
            <a:pPr marL="457200" lvl="1" indent="0">
              <a:buNone/>
            </a:pPr>
            <a:endParaRPr lang="en-US"/>
          </a:p>
          <a:p>
            <a:r>
              <a:rPr lang="en-US"/>
              <a:t>Important Side Effects</a:t>
            </a:r>
          </a:p>
          <a:p>
            <a:pPr lvl="1"/>
            <a:r>
              <a:rPr lang="en-US"/>
              <a:t>More enjoyable</a:t>
            </a:r>
          </a:p>
          <a:p>
            <a:pPr lvl="1"/>
            <a:r>
              <a:rPr lang="en-US"/>
              <a:t>More productive</a:t>
            </a:r>
          </a:p>
          <a:p>
            <a:pPr lvl="1"/>
            <a:r>
              <a:rPr lang="en-US"/>
              <a:t>Retain and attract best talent</a:t>
            </a:r>
          </a:p>
          <a:p>
            <a:pPr lvl="1"/>
            <a:r>
              <a:rPr lang="en-US"/>
              <a:t>Innovation</a:t>
            </a:r>
          </a:p>
          <a:p>
            <a:endParaRPr lang="en-US"/>
          </a:p>
        </p:txBody>
      </p:sp>
      <p:sp>
        <p:nvSpPr>
          <p:cNvPr id="15" name="Right Arrow 14">
            <a:extLst>
              <a:ext uri="{FF2B5EF4-FFF2-40B4-BE49-F238E27FC236}">
                <a16:creationId xmlns:a16="http://schemas.microsoft.com/office/drawing/2014/main" id="{13FF18C0-F378-054E-BB56-DECE967BC3E3}"/>
              </a:ext>
            </a:extLst>
          </p:cNvPr>
          <p:cNvSpPr/>
          <p:nvPr/>
        </p:nvSpPr>
        <p:spPr>
          <a:xfrm>
            <a:off x="4706706" y="3666772"/>
            <a:ext cx="925158" cy="580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C15EA01-B5AF-FD4D-AFB0-CFEFDDEA48EB}"/>
              </a:ext>
            </a:extLst>
          </p:cNvPr>
          <p:cNvSpPr txBox="1"/>
          <p:nvPr/>
        </p:nvSpPr>
        <p:spPr>
          <a:xfrm>
            <a:off x="427805" y="3572508"/>
            <a:ext cx="375615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&gt; Collaboration</a:t>
            </a:r>
          </a:p>
        </p:txBody>
      </p:sp>
    </p:spTree>
    <p:extLst>
      <p:ext uri="{BB962C8B-B14F-4D97-AF65-F5344CB8AC3E}">
        <p14:creationId xmlns:p14="http://schemas.microsoft.com/office/powerpoint/2010/main" val="3620561026"/>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0344C-1425-1C40-9263-10A1F449B963}"/>
              </a:ext>
            </a:extLst>
          </p:cNvPr>
          <p:cNvSpPr>
            <a:spLocks noGrp="1"/>
          </p:cNvSpPr>
          <p:nvPr>
            <p:ph type="title" idx="4294967295"/>
          </p:nvPr>
        </p:nvSpPr>
        <p:spPr>
          <a:xfrm>
            <a:off x="838200" y="301"/>
            <a:ext cx="10515600" cy="1325563"/>
          </a:xfrm>
        </p:spPr>
        <p:txBody>
          <a:bodyPr>
            <a:normAutofit/>
          </a:bodyPr>
          <a:lstStyle/>
          <a:p>
            <a:pPr algn="ctr"/>
            <a:r>
              <a:rPr lang="en-US" b="1">
                <a:solidFill>
                  <a:srgbClr val="0D3692"/>
                </a:solidFill>
                <a:latin typeface="+mn-lt"/>
                <a:cs typeface="Arial" panose="020B0604020202020204" pitchFamily="34" charset="0"/>
              </a:rPr>
              <a:t>How Teams Accomplish Tasks</a:t>
            </a:r>
          </a:p>
        </p:txBody>
      </p:sp>
      <p:sp>
        <p:nvSpPr>
          <p:cNvPr id="3" name="Freeform: Shape 2">
            <a:extLst>
              <a:ext uri="{FF2B5EF4-FFF2-40B4-BE49-F238E27FC236}">
                <a16:creationId xmlns:a16="http://schemas.microsoft.com/office/drawing/2014/main" id="{FDDE1E63-895B-49CC-A7D6-2C570B231CC3}"/>
              </a:ext>
            </a:extLst>
          </p:cNvPr>
          <p:cNvSpPr/>
          <p:nvPr/>
        </p:nvSpPr>
        <p:spPr>
          <a:xfrm>
            <a:off x="1973694" y="3360910"/>
            <a:ext cx="3123406" cy="1249362"/>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0 w 3123406"/>
              <a:gd name="connsiteY5"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406" h="1249362">
                <a:moveTo>
                  <a:pt x="0" y="0"/>
                </a:moveTo>
                <a:lnTo>
                  <a:pt x="2498725" y="0"/>
                </a:lnTo>
                <a:lnTo>
                  <a:pt x="3123406" y="624681"/>
                </a:lnTo>
                <a:lnTo>
                  <a:pt x="2498725" y="1249362"/>
                </a:lnTo>
                <a:lnTo>
                  <a:pt x="0" y="1249362"/>
                </a:lnTo>
                <a:lnTo>
                  <a:pt x="0" y="0"/>
                </a:lnTo>
                <a:close/>
              </a:path>
            </a:pathLst>
          </a:custGeom>
          <a:scene3d>
            <a:camera prst="orthographicFront"/>
            <a:lightRig rig="threePt" dir="t"/>
          </a:scene3d>
          <a:sp3d>
            <a:bevelT/>
          </a:sp3d>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192024" tIns="96012" rIns="360346" bIns="96012" numCol="1" spcCol="1270" anchor="ctr" anchorCtr="0">
            <a:noAutofit/>
          </a:bodyPr>
          <a:lstStyle/>
          <a:p>
            <a:pPr marL="0" lvl="0" indent="0" algn="ctr" defTabSz="1600200">
              <a:lnSpc>
                <a:spcPct val="90000"/>
              </a:lnSpc>
              <a:spcBef>
                <a:spcPct val="0"/>
              </a:spcBef>
              <a:spcAft>
                <a:spcPct val="35000"/>
              </a:spcAft>
              <a:buNone/>
            </a:pPr>
            <a:r>
              <a:rPr lang="en-US" sz="3600" b="1" kern="1200"/>
              <a:t>Being</a:t>
            </a:r>
          </a:p>
        </p:txBody>
      </p:sp>
      <p:sp>
        <p:nvSpPr>
          <p:cNvPr id="5" name="Freeform: Shape 4">
            <a:extLst>
              <a:ext uri="{FF2B5EF4-FFF2-40B4-BE49-F238E27FC236}">
                <a16:creationId xmlns:a16="http://schemas.microsoft.com/office/drawing/2014/main" id="{B08ADF03-5EED-45DE-800E-9A5C85EEF4C8}"/>
              </a:ext>
            </a:extLst>
          </p:cNvPr>
          <p:cNvSpPr/>
          <p:nvPr/>
        </p:nvSpPr>
        <p:spPr>
          <a:xfrm>
            <a:off x="4485675" y="3360910"/>
            <a:ext cx="3123406" cy="1249362"/>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cene3d>
            <a:camera prst="orthographicFront"/>
            <a:lightRig rig="threePt" dir="t"/>
          </a:scene3d>
          <a:sp3d>
            <a:bevelT/>
          </a:sp3d>
        </p:spPr>
        <p:style>
          <a:lnRef idx="2">
            <a:schemeClr val="lt1">
              <a:hueOff val="0"/>
              <a:satOff val="0"/>
              <a:lumOff val="0"/>
              <a:alphaOff val="0"/>
            </a:schemeClr>
          </a:lnRef>
          <a:fillRef idx="1">
            <a:schemeClr val="accent1">
              <a:shade val="80000"/>
              <a:hueOff val="174641"/>
              <a:satOff val="-3128"/>
              <a:lumOff val="13293"/>
              <a:alphaOff val="0"/>
            </a:schemeClr>
          </a:fillRef>
          <a:effectRef idx="0">
            <a:schemeClr val="accent1">
              <a:shade val="80000"/>
              <a:hueOff val="174641"/>
              <a:satOff val="-3128"/>
              <a:lumOff val="13293"/>
              <a:alphaOff val="0"/>
            </a:schemeClr>
          </a:effectRef>
          <a:fontRef idx="minor">
            <a:schemeClr val="lt1"/>
          </a:fontRef>
        </p:style>
        <p:txBody>
          <a:bodyPr spcFirstLastPara="0" vert="horz" wrap="square" lIns="768699" tIns="96012" rIns="672687" bIns="96012" numCol="1" spcCol="1270" anchor="ctr" anchorCtr="0">
            <a:noAutofit/>
          </a:bodyPr>
          <a:lstStyle/>
          <a:p>
            <a:pPr marL="0" lvl="0" indent="0" algn="ctr" defTabSz="1600200">
              <a:lnSpc>
                <a:spcPct val="90000"/>
              </a:lnSpc>
              <a:spcBef>
                <a:spcPct val="0"/>
              </a:spcBef>
              <a:spcAft>
                <a:spcPct val="35000"/>
              </a:spcAft>
              <a:buNone/>
            </a:pPr>
            <a:r>
              <a:rPr lang="en-US" sz="3600" b="1" kern="1200"/>
              <a:t>Doing</a:t>
            </a:r>
          </a:p>
        </p:txBody>
      </p:sp>
      <p:sp>
        <p:nvSpPr>
          <p:cNvPr id="6" name="Freeform: Shape 5">
            <a:extLst>
              <a:ext uri="{FF2B5EF4-FFF2-40B4-BE49-F238E27FC236}">
                <a16:creationId xmlns:a16="http://schemas.microsoft.com/office/drawing/2014/main" id="{CFB28ACF-FB46-499E-9EC7-58A887A95E02}"/>
              </a:ext>
            </a:extLst>
          </p:cNvPr>
          <p:cNvSpPr/>
          <p:nvPr/>
        </p:nvSpPr>
        <p:spPr>
          <a:xfrm>
            <a:off x="6971144" y="3360910"/>
            <a:ext cx="3123406" cy="1249362"/>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cene3d>
            <a:camera prst="orthographicFront"/>
            <a:lightRig rig="threePt" dir="t"/>
          </a:scene3d>
          <a:sp3d>
            <a:bevelT/>
          </a:sp3d>
        </p:spPr>
        <p:style>
          <a:lnRef idx="2">
            <a:schemeClr val="lt1">
              <a:hueOff val="0"/>
              <a:satOff val="0"/>
              <a:lumOff val="0"/>
              <a:alphaOff val="0"/>
            </a:schemeClr>
          </a:lnRef>
          <a:fillRef idx="1">
            <a:schemeClr val="accent1">
              <a:shade val="80000"/>
              <a:hueOff val="349283"/>
              <a:satOff val="-6256"/>
              <a:lumOff val="26585"/>
              <a:alphaOff val="0"/>
            </a:schemeClr>
          </a:fillRef>
          <a:effectRef idx="0">
            <a:schemeClr val="accent1">
              <a:shade val="80000"/>
              <a:hueOff val="349283"/>
              <a:satOff val="-6256"/>
              <a:lumOff val="26585"/>
              <a:alphaOff val="0"/>
            </a:schemeClr>
          </a:effectRef>
          <a:fontRef idx="minor">
            <a:schemeClr val="lt1"/>
          </a:fontRef>
        </p:style>
        <p:txBody>
          <a:bodyPr spcFirstLastPara="0" vert="horz" wrap="square" lIns="768699" tIns="96012" rIns="672687" bIns="96012" numCol="1" spcCol="1270" anchor="ctr" anchorCtr="0">
            <a:noAutofit/>
          </a:bodyPr>
          <a:lstStyle/>
          <a:p>
            <a:pPr marL="0" lvl="0" indent="0" algn="ctr" defTabSz="1600200">
              <a:lnSpc>
                <a:spcPct val="90000"/>
              </a:lnSpc>
              <a:spcBef>
                <a:spcPct val="0"/>
              </a:spcBef>
              <a:spcAft>
                <a:spcPct val="35000"/>
              </a:spcAft>
              <a:buNone/>
            </a:pPr>
            <a:r>
              <a:rPr lang="en-US" sz="3600" b="1" kern="1200">
                <a:latin typeface="Calibri Light" panose="020F0302020204030204"/>
              </a:rPr>
              <a:t>Outcome</a:t>
            </a:r>
            <a:endParaRPr lang="en-US" sz="3600" b="1" kern="1200"/>
          </a:p>
        </p:txBody>
      </p:sp>
      <p:sp>
        <p:nvSpPr>
          <p:cNvPr id="10" name="Down Arrow 9">
            <a:extLst>
              <a:ext uri="{FF2B5EF4-FFF2-40B4-BE49-F238E27FC236}">
                <a16:creationId xmlns:a16="http://schemas.microsoft.com/office/drawing/2014/main" id="{65B3736D-2D47-C14F-AA5B-DD0E75C3F602}"/>
              </a:ext>
            </a:extLst>
          </p:cNvPr>
          <p:cNvSpPr/>
          <p:nvPr/>
        </p:nvSpPr>
        <p:spPr>
          <a:xfrm>
            <a:off x="5668013" y="2832987"/>
            <a:ext cx="198782" cy="450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4449E57-449B-A54B-8F83-8CF4C7291ED6}"/>
              </a:ext>
            </a:extLst>
          </p:cNvPr>
          <p:cNvSpPr txBox="1"/>
          <p:nvPr/>
        </p:nvSpPr>
        <p:spPr>
          <a:xfrm>
            <a:off x="2170495" y="4834360"/>
            <a:ext cx="1797543"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Culture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Norms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Mindset</a:t>
            </a:r>
          </a:p>
        </p:txBody>
      </p:sp>
      <p:sp>
        <p:nvSpPr>
          <p:cNvPr id="12" name="TextBox 11">
            <a:extLst>
              <a:ext uri="{FF2B5EF4-FFF2-40B4-BE49-F238E27FC236}">
                <a16:creationId xmlns:a16="http://schemas.microsoft.com/office/drawing/2014/main" id="{160DF7BC-6EC1-1C48-A93F-2E8B7A6B278B}"/>
              </a:ext>
            </a:extLst>
          </p:cNvPr>
          <p:cNvSpPr txBox="1"/>
          <p:nvPr/>
        </p:nvSpPr>
        <p:spPr>
          <a:xfrm>
            <a:off x="4590523" y="1407239"/>
            <a:ext cx="2887201" cy="156966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Standard Processes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Org.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Skills</a:t>
            </a:r>
          </a:p>
        </p:txBody>
      </p:sp>
      <p:sp>
        <p:nvSpPr>
          <p:cNvPr id="13" name="Down Arrow 12">
            <a:extLst>
              <a:ext uri="{FF2B5EF4-FFF2-40B4-BE49-F238E27FC236}">
                <a16:creationId xmlns:a16="http://schemas.microsoft.com/office/drawing/2014/main" id="{5482523D-9295-A44C-8CB1-1FE2B3B31805}"/>
              </a:ext>
            </a:extLst>
          </p:cNvPr>
          <p:cNvSpPr/>
          <p:nvPr/>
        </p:nvSpPr>
        <p:spPr>
          <a:xfrm>
            <a:off x="3139244" y="2832987"/>
            <a:ext cx="198782" cy="450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86A486-CD55-AE47-8D63-0AA7D89E580E}"/>
              </a:ext>
            </a:extLst>
          </p:cNvPr>
          <p:cNvSpPr txBox="1"/>
          <p:nvPr/>
        </p:nvSpPr>
        <p:spPr>
          <a:xfrm>
            <a:off x="2170495" y="1784684"/>
            <a:ext cx="2109616"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Conversation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Agreements</a:t>
            </a:r>
          </a:p>
        </p:txBody>
      </p:sp>
      <p:sp>
        <p:nvSpPr>
          <p:cNvPr id="15" name="TextBox 14">
            <a:extLst>
              <a:ext uri="{FF2B5EF4-FFF2-40B4-BE49-F238E27FC236}">
                <a16:creationId xmlns:a16="http://schemas.microsoft.com/office/drawing/2014/main" id="{0FE8FF5D-60E4-DB47-A54A-8AC80FFF300D}"/>
              </a:ext>
            </a:extLst>
          </p:cNvPr>
          <p:cNvSpPr txBox="1"/>
          <p:nvPr/>
        </p:nvSpPr>
        <p:spPr>
          <a:xfrm>
            <a:off x="4590523" y="4834360"/>
            <a:ext cx="186314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Patterns of behavior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BF8039F-D60B-BE44-AA1F-24CBBD70AD6C}"/>
              </a:ext>
            </a:extLst>
          </p:cNvPr>
          <p:cNvSpPr txBox="1"/>
          <p:nvPr/>
        </p:nvSpPr>
        <p:spPr>
          <a:xfrm>
            <a:off x="7477724" y="4834360"/>
            <a:ext cx="2015039"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Relationship</a:t>
            </a:r>
          </a:p>
        </p:txBody>
      </p:sp>
    </p:spTree>
    <p:extLst>
      <p:ext uri="{BB962C8B-B14F-4D97-AF65-F5344CB8AC3E}">
        <p14:creationId xmlns:p14="http://schemas.microsoft.com/office/powerpoint/2010/main" val="6590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5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7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75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75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750"/>
                                        <p:tgtEl>
                                          <p:spTgt spid="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75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75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1" grpId="0"/>
      <p:bldP spid="12" grpId="0"/>
      <p:bldP spid="13" grpId="0" animBg="1"/>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255F-E76A-2E4B-AD66-045A4E98E173}"/>
              </a:ext>
            </a:extLst>
          </p:cNvPr>
          <p:cNvSpPr>
            <a:spLocks noGrp="1"/>
          </p:cNvSpPr>
          <p:nvPr>
            <p:ph type="title" idx="4294967295"/>
          </p:nvPr>
        </p:nvSpPr>
        <p:spPr>
          <a:xfrm>
            <a:off x="838200" y="0"/>
            <a:ext cx="10515600" cy="1325563"/>
          </a:xfrm>
        </p:spPr>
        <p:txBody>
          <a:bodyPr>
            <a:normAutofit/>
          </a:bodyPr>
          <a:lstStyle/>
          <a:p>
            <a:pPr algn="ctr"/>
            <a:r>
              <a:rPr lang="en-US" b="1">
                <a:solidFill>
                  <a:srgbClr val="0D3692"/>
                </a:solidFill>
                <a:latin typeface="+mn-lt"/>
                <a:cs typeface="Arial" panose="020B0604020202020204" pitchFamily="34" charset="0"/>
              </a:rPr>
              <a:t>Where Interventions Focus</a:t>
            </a:r>
          </a:p>
        </p:txBody>
      </p:sp>
      <p:grpSp>
        <p:nvGrpSpPr>
          <p:cNvPr id="3" name="Group 2">
            <a:extLst>
              <a:ext uri="{FF2B5EF4-FFF2-40B4-BE49-F238E27FC236}">
                <a16:creationId xmlns:a16="http://schemas.microsoft.com/office/drawing/2014/main" id="{2F990506-29FE-9047-9279-3C345D6449C2}"/>
              </a:ext>
            </a:extLst>
          </p:cNvPr>
          <p:cNvGrpSpPr/>
          <p:nvPr/>
        </p:nvGrpSpPr>
        <p:grpSpPr>
          <a:xfrm>
            <a:off x="2944040" y="3027455"/>
            <a:ext cx="3123406" cy="1249362"/>
            <a:chOff x="3571" y="2084652"/>
            <a:chExt cx="3123406" cy="1249362"/>
          </a:xfrm>
          <a:scene3d>
            <a:camera prst="orthographicFront"/>
            <a:lightRig rig="threePt" dir="t"/>
          </a:scene3d>
        </p:grpSpPr>
        <p:sp>
          <p:nvSpPr>
            <p:cNvPr id="4" name="Pentagon 3">
              <a:extLst>
                <a:ext uri="{FF2B5EF4-FFF2-40B4-BE49-F238E27FC236}">
                  <a16:creationId xmlns:a16="http://schemas.microsoft.com/office/drawing/2014/main" id="{5554AAB9-4FA4-7646-9333-3CEABE4F4387}"/>
                </a:ext>
              </a:extLst>
            </p:cNvPr>
            <p:cNvSpPr/>
            <p:nvPr/>
          </p:nvSpPr>
          <p:spPr>
            <a:xfrm>
              <a:off x="3571" y="2084652"/>
              <a:ext cx="3123406" cy="1249362"/>
            </a:xfrm>
            <a:prstGeom prst="homePlate">
              <a:avLst/>
            </a:prstGeom>
            <a:sp3d>
              <a:bevelT/>
            </a:sp3d>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5" name="Pentagon 4">
              <a:extLst>
                <a:ext uri="{FF2B5EF4-FFF2-40B4-BE49-F238E27FC236}">
                  <a16:creationId xmlns:a16="http://schemas.microsoft.com/office/drawing/2014/main" id="{5A0EDD11-031F-594B-96E8-EABA967058EB}"/>
                </a:ext>
              </a:extLst>
            </p:cNvPr>
            <p:cNvSpPr txBox="1"/>
            <p:nvPr/>
          </p:nvSpPr>
          <p:spPr>
            <a:xfrm>
              <a:off x="3571" y="2084652"/>
              <a:ext cx="2811066" cy="12493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1356" tIns="90678" rIns="45339" bIns="90678"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1" i="0" u="none" strike="noStrike" kern="1200" cap="none" spc="0" normalizeH="0" baseline="0" noProof="0">
                  <a:ln>
                    <a:noFill/>
                  </a:ln>
                  <a:solidFill>
                    <a:prstClr val="white"/>
                  </a:solidFill>
                  <a:effectLst/>
                  <a:uLnTx/>
                  <a:uFillTx/>
                  <a:latin typeface="Calibri" panose="020F0502020204030204"/>
                  <a:ea typeface="+mn-ea"/>
                  <a:cs typeface="+mn-cs"/>
                </a:rPr>
                <a:t>Being</a:t>
              </a:r>
            </a:p>
          </p:txBody>
        </p:sp>
      </p:grpSp>
      <p:grpSp>
        <p:nvGrpSpPr>
          <p:cNvPr id="9" name="Group 8">
            <a:extLst>
              <a:ext uri="{FF2B5EF4-FFF2-40B4-BE49-F238E27FC236}">
                <a16:creationId xmlns:a16="http://schemas.microsoft.com/office/drawing/2014/main" id="{82D17A5E-B23F-BA45-B96D-A8173B18D73B}"/>
              </a:ext>
            </a:extLst>
          </p:cNvPr>
          <p:cNvGrpSpPr/>
          <p:nvPr/>
        </p:nvGrpSpPr>
        <p:grpSpPr>
          <a:xfrm>
            <a:off x="5471320" y="3027455"/>
            <a:ext cx="3123406" cy="1249362"/>
            <a:chOff x="2515552" y="2084652"/>
            <a:chExt cx="3123406" cy="1249362"/>
          </a:xfrm>
          <a:scene3d>
            <a:camera prst="orthographicFront"/>
            <a:lightRig rig="threePt" dir="t"/>
          </a:scene3d>
        </p:grpSpPr>
        <p:sp>
          <p:nvSpPr>
            <p:cNvPr id="10" name="Chevron 9">
              <a:extLst>
                <a:ext uri="{FF2B5EF4-FFF2-40B4-BE49-F238E27FC236}">
                  <a16:creationId xmlns:a16="http://schemas.microsoft.com/office/drawing/2014/main" id="{0BEE3F82-07AD-5A40-8F0C-DA63D3D0C6CF}"/>
                </a:ext>
              </a:extLst>
            </p:cNvPr>
            <p:cNvSpPr/>
            <p:nvPr/>
          </p:nvSpPr>
          <p:spPr>
            <a:xfrm>
              <a:off x="2515552" y="2084652"/>
              <a:ext cx="3123406" cy="1249362"/>
            </a:xfrm>
            <a:prstGeom prst="chevron">
              <a:avLst/>
            </a:prstGeom>
            <a:sp3d>
              <a:bevelT/>
            </a:sp3d>
          </p:spPr>
          <p:style>
            <a:lnRef idx="2">
              <a:schemeClr val="lt1">
                <a:hueOff val="0"/>
                <a:satOff val="0"/>
                <a:lumOff val="0"/>
                <a:alphaOff val="0"/>
              </a:schemeClr>
            </a:lnRef>
            <a:fillRef idx="1">
              <a:schemeClr val="accent1">
                <a:shade val="80000"/>
                <a:hueOff val="174641"/>
                <a:satOff val="-3128"/>
                <a:lumOff val="13293"/>
                <a:alphaOff val="0"/>
              </a:schemeClr>
            </a:fillRef>
            <a:effectRef idx="0">
              <a:schemeClr val="accent1">
                <a:shade val="80000"/>
                <a:hueOff val="174641"/>
                <a:satOff val="-3128"/>
                <a:lumOff val="13293"/>
                <a:alphaOff val="0"/>
              </a:schemeClr>
            </a:effectRef>
            <a:fontRef idx="minor">
              <a:schemeClr val="lt1"/>
            </a:fontRef>
          </p:style>
        </p:sp>
        <p:sp>
          <p:nvSpPr>
            <p:cNvPr id="11" name="Chevron 4">
              <a:extLst>
                <a:ext uri="{FF2B5EF4-FFF2-40B4-BE49-F238E27FC236}">
                  <a16:creationId xmlns:a16="http://schemas.microsoft.com/office/drawing/2014/main" id="{57D12DAE-0FCB-6B49-9248-D3EA75C58DCE}"/>
                </a:ext>
              </a:extLst>
            </p:cNvPr>
            <p:cNvSpPr txBox="1"/>
            <p:nvPr/>
          </p:nvSpPr>
          <p:spPr>
            <a:xfrm>
              <a:off x="3140233" y="2084652"/>
              <a:ext cx="1874044" cy="12493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6017" tIns="90678" rIns="45339" bIns="90678"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1" i="0" u="none" strike="noStrike" kern="1200" cap="none" spc="0" normalizeH="0" baseline="0" noProof="0">
                  <a:ln>
                    <a:noFill/>
                  </a:ln>
                  <a:solidFill>
                    <a:prstClr val="white"/>
                  </a:solidFill>
                  <a:effectLst/>
                  <a:uLnTx/>
                  <a:uFillTx/>
                  <a:latin typeface="Calibri" panose="020F0502020204030204"/>
                  <a:ea typeface="+mn-ea"/>
                  <a:cs typeface="+mn-cs"/>
                </a:rPr>
                <a:t>Doing</a:t>
              </a:r>
            </a:p>
          </p:txBody>
        </p:sp>
      </p:grpSp>
      <p:sp>
        <p:nvSpPr>
          <p:cNvPr id="12" name="TextBox 11">
            <a:extLst>
              <a:ext uri="{FF2B5EF4-FFF2-40B4-BE49-F238E27FC236}">
                <a16:creationId xmlns:a16="http://schemas.microsoft.com/office/drawing/2014/main" id="{13D7FDDE-CC54-3044-AEE0-99B51E36EF50}"/>
              </a:ext>
            </a:extLst>
          </p:cNvPr>
          <p:cNvSpPr txBox="1"/>
          <p:nvPr/>
        </p:nvSpPr>
        <p:spPr>
          <a:xfrm>
            <a:off x="5327220" y="1614554"/>
            <a:ext cx="32960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Most Interventions</a:t>
            </a:r>
          </a:p>
        </p:txBody>
      </p:sp>
      <p:sp>
        <p:nvSpPr>
          <p:cNvPr id="13" name="TextBox 12">
            <a:extLst>
              <a:ext uri="{FF2B5EF4-FFF2-40B4-BE49-F238E27FC236}">
                <a16:creationId xmlns:a16="http://schemas.microsoft.com/office/drawing/2014/main" id="{25B993D6-4DC9-534B-B98E-9F753491E732}"/>
              </a:ext>
            </a:extLst>
          </p:cNvPr>
          <p:cNvSpPr txBox="1"/>
          <p:nvPr/>
        </p:nvSpPr>
        <p:spPr>
          <a:xfrm>
            <a:off x="2701542" y="2141108"/>
            <a:ext cx="3296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TEI</a:t>
            </a:r>
          </a:p>
        </p:txBody>
      </p:sp>
      <p:sp>
        <p:nvSpPr>
          <p:cNvPr id="14" name="TextBox 13">
            <a:extLst>
              <a:ext uri="{FF2B5EF4-FFF2-40B4-BE49-F238E27FC236}">
                <a16:creationId xmlns:a16="http://schemas.microsoft.com/office/drawing/2014/main" id="{1798BB97-FDE0-D940-9700-EF489AC83BFF}"/>
              </a:ext>
            </a:extLst>
          </p:cNvPr>
          <p:cNvSpPr txBox="1"/>
          <p:nvPr/>
        </p:nvSpPr>
        <p:spPr>
          <a:xfrm>
            <a:off x="1147970" y="4474005"/>
            <a:ext cx="9896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Doing – Being = Whack-A-Mole </a:t>
            </a:r>
          </a:p>
        </p:txBody>
      </p:sp>
    </p:spTree>
    <p:extLst>
      <p:ext uri="{BB962C8B-B14F-4D97-AF65-F5344CB8AC3E}">
        <p14:creationId xmlns:p14="http://schemas.microsoft.com/office/powerpoint/2010/main" val="1580803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0F610-CAC6-4B94-8701-6AF594F5357C}"/>
              </a:ext>
            </a:extLst>
          </p:cNvPr>
          <p:cNvSpPr txBox="1">
            <a:spLocks noChangeArrowheads="1"/>
          </p:cNvSpPr>
          <p:nvPr/>
        </p:nvSpPr>
        <p:spPr>
          <a:xfrm>
            <a:off x="703118" y="-6271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How Team EI Influences Performance</a:t>
            </a:r>
            <a:endParaRPr lang="en-US" altLang="en-US" b="1">
              <a:solidFill>
                <a:srgbClr val="0D3692"/>
              </a:solidFill>
              <a:latin typeface="+mn-lt"/>
            </a:endParaRPr>
          </a:p>
        </p:txBody>
      </p:sp>
      <p:graphicFrame>
        <p:nvGraphicFramePr>
          <p:cNvPr id="2" name="Diagram 1">
            <a:extLst>
              <a:ext uri="{FF2B5EF4-FFF2-40B4-BE49-F238E27FC236}">
                <a16:creationId xmlns:a16="http://schemas.microsoft.com/office/drawing/2014/main" id="{991EBAD8-9B04-4AFE-8182-B2CD737AA2AD}"/>
              </a:ext>
            </a:extLst>
          </p:cNvPr>
          <p:cNvGraphicFramePr/>
          <p:nvPr/>
        </p:nvGraphicFramePr>
        <p:xfrm>
          <a:off x="1751446" y="1735282"/>
          <a:ext cx="7835900" cy="4070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Connector: Elbow 5">
            <a:extLst>
              <a:ext uri="{FF2B5EF4-FFF2-40B4-BE49-F238E27FC236}">
                <a16:creationId xmlns:a16="http://schemas.microsoft.com/office/drawing/2014/main" id="{F5400CBA-EEC9-409D-8C51-38C8E7BCAF13}"/>
              </a:ext>
            </a:extLst>
          </p:cNvPr>
          <p:cNvCxnSpPr>
            <a:cxnSpLocks/>
          </p:cNvCxnSpPr>
          <p:nvPr/>
        </p:nvCxnSpPr>
        <p:spPr>
          <a:xfrm rot="10800000" flipV="1">
            <a:off x="2490538" y="2045368"/>
            <a:ext cx="3801979" cy="2863516"/>
          </a:xfrm>
          <a:prstGeom prst="bentConnector3">
            <a:avLst>
              <a:gd name="adj1" fmla="val 100000"/>
            </a:avLst>
          </a:prstGeom>
          <a:ln w="88900">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1554F985-8A61-47FA-9134-A3E16120D1C0}"/>
              </a:ext>
            </a:extLst>
          </p:cNvPr>
          <p:cNvSpPr txBox="1"/>
          <p:nvPr/>
        </p:nvSpPr>
        <p:spPr>
          <a:xfrm>
            <a:off x="2490536" y="1504130"/>
            <a:ext cx="3693695" cy="461665"/>
          </a:xfrm>
          <a:prstGeom prst="rect">
            <a:avLst/>
          </a:prstGeom>
          <a:noFill/>
        </p:spPr>
        <p:txBody>
          <a:bodyPr wrap="square" rtlCol="0">
            <a:spAutoFit/>
          </a:bodyPr>
          <a:lstStyle/>
          <a:p>
            <a:pPr algn="ctr"/>
            <a:r>
              <a:rPr lang="en-GB" sz="2400" b="1"/>
              <a:t>Feedback Loop</a:t>
            </a:r>
          </a:p>
        </p:txBody>
      </p:sp>
      <p:sp>
        <p:nvSpPr>
          <p:cNvPr id="14" name="TextBox 13">
            <a:extLst>
              <a:ext uri="{FF2B5EF4-FFF2-40B4-BE49-F238E27FC236}">
                <a16:creationId xmlns:a16="http://schemas.microsoft.com/office/drawing/2014/main" id="{2C330E4C-9C24-48E8-A977-59228B08E6D1}"/>
              </a:ext>
            </a:extLst>
          </p:cNvPr>
          <p:cNvSpPr txBox="1"/>
          <p:nvPr/>
        </p:nvSpPr>
        <p:spPr>
          <a:xfrm>
            <a:off x="8959515" y="2967335"/>
            <a:ext cx="2529367" cy="461665"/>
          </a:xfrm>
          <a:prstGeom prst="rect">
            <a:avLst/>
          </a:prstGeom>
          <a:noFill/>
        </p:spPr>
        <p:txBody>
          <a:bodyPr wrap="square" rtlCol="0">
            <a:spAutoFit/>
          </a:bodyPr>
          <a:lstStyle/>
          <a:p>
            <a:r>
              <a:rPr lang="en-GB" sz="2400" b="1"/>
              <a:t>Emergent States</a:t>
            </a:r>
          </a:p>
        </p:txBody>
      </p:sp>
      <p:sp>
        <p:nvSpPr>
          <p:cNvPr id="15" name="TextBox 14">
            <a:extLst>
              <a:ext uri="{FF2B5EF4-FFF2-40B4-BE49-F238E27FC236}">
                <a16:creationId xmlns:a16="http://schemas.microsoft.com/office/drawing/2014/main" id="{8354F4DD-44A9-4093-A782-41C216595683}"/>
              </a:ext>
            </a:extLst>
          </p:cNvPr>
          <p:cNvSpPr txBox="1"/>
          <p:nvPr/>
        </p:nvSpPr>
        <p:spPr>
          <a:xfrm>
            <a:off x="7426583" y="4155746"/>
            <a:ext cx="4268112" cy="461665"/>
          </a:xfrm>
          <a:prstGeom prst="rect">
            <a:avLst/>
          </a:prstGeom>
          <a:noFill/>
        </p:spPr>
        <p:txBody>
          <a:bodyPr wrap="square" rtlCol="0">
            <a:spAutoFit/>
          </a:bodyPr>
          <a:lstStyle/>
          <a:p>
            <a:r>
              <a:rPr lang="en-GB" sz="2400" b="1"/>
              <a:t>Emergent States: Social Capital</a:t>
            </a:r>
          </a:p>
        </p:txBody>
      </p:sp>
    </p:spTree>
    <p:extLst>
      <p:ext uri="{BB962C8B-B14F-4D97-AF65-F5344CB8AC3E}">
        <p14:creationId xmlns:p14="http://schemas.microsoft.com/office/powerpoint/2010/main" val="1695306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1 – Take a Systemic View</a:t>
            </a:r>
            <a:endParaRPr lang="en-US" altLang="en-US" sz="3200">
              <a:solidFill>
                <a:srgbClr val="0D3692"/>
              </a:solidFill>
              <a:latin typeface="+mn-lt"/>
            </a:endParaRPr>
          </a:p>
        </p:txBody>
      </p:sp>
      <p:pic>
        <p:nvPicPr>
          <p:cNvPr id="7" name="Picture 6" descr="A picture containing indoor, refrigerator, person, food&#10;&#10;Description automatically generated">
            <a:extLst>
              <a:ext uri="{FF2B5EF4-FFF2-40B4-BE49-F238E27FC236}">
                <a16:creationId xmlns:a16="http://schemas.microsoft.com/office/drawing/2014/main" id="{5A13A81E-EF3D-4F66-9238-7991262F3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840" y="1574800"/>
            <a:ext cx="6698319" cy="4470400"/>
          </a:xfrm>
          <a:prstGeom prst="rect">
            <a:avLst/>
          </a:prstGeom>
        </p:spPr>
      </p:pic>
    </p:spTree>
    <p:extLst>
      <p:ext uri="{BB962C8B-B14F-4D97-AF65-F5344CB8AC3E}">
        <p14:creationId xmlns:p14="http://schemas.microsoft.com/office/powerpoint/2010/main" val="927263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 2 – Balance of Proactive &amp; Reactive Tools</a:t>
            </a:r>
            <a:endParaRPr lang="en-US" altLang="en-US" sz="3200">
              <a:solidFill>
                <a:srgbClr val="0D3692"/>
              </a:solidFill>
              <a:latin typeface="+mn-lt"/>
            </a:endParaRPr>
          </a:p>
        </p:txBody>
      </p:sp>
      <p:grpSp>
        <p:nvGrpSpPr>
          <p:cNvPr id="6" name="Group 5">
            <a:extLst>
              <a:ext uri="{FF2B5EF4-FFF2-40B4-BE49-F238E27FC236}">
                <a16:creationId xmlns:a16="http://schemas.microsoft.com/office/drawing/2014/main" id="{8D26DF02-AC44-4224-9B79-18510B950553}"/>
              </a:ext>
            </a:extLst>
          </p:cNvPr>
          <p:cNvGrpSpPr/>
          <p:nvPr/>
        </p:nvGrpSpPr>
        <p:grpSpPr>
          <a:xfrm>
            <a:off x="2413000" y="2413000"/>
            <a:ext cx="2451100" cy="2451100"/>
            <a:chOff x="2019300" y="2908300"/>
            <a:chExt cx="2451100" cy="2451100"/>
          </a:xfrm>
        </p:grpSpPr>
        <p:pic>
          <p:nvPicPr>
            <p:cNvPr id="3" name="Picture 2">
              <a:extLst>
                <a:ext uri="{FF2B5EF4-FFF2-40B4-BE49-F238E27FC236}">
                  <a16:creationId xmlns:a16="http://schemas.microsoft.com/office/drawing/2014/main" id="{7F867C8A-323E-4903-847B-1D6B07D4ADBE}"/>
                </a:ext>
              </a:extLst>
            </p:cNvPr>
            <p:cNvPicPr>
              <a:picLocks noChangeAspect="1"/>
            </p:cNvPicPr>
            <p:nvPr/>
          </p:nvPicPr>
          <p:blipFill>
            <a:blip r:embed="rId2"/>
            <a:stretch>
              <a:fillRect/>
            </a:stretch>
          </p:blipFill>
          <p:spPr>
            <a:xfrm>
              <a:off x="2019300" y="2908300"/>
              <a:ext cx="2451100" cy="2451100"/>
            </a:xfrm>
            <a:prstGeom prst="rect">
              <a:avLst/>
            </a:prstGeom>
          </p:spPr>
        </p:pic>
        <p:pic>
          <p:nvPicPr>
            <p:cNvPr id="5" name="Picture 4">
              <a:extLst>
                <a:ext uri="{FF2B5EF4-FFF2-40B4-BE49-F238E27FC236}">
                  <a16:creationId xmlns:a16="http://schemas.microsoft.com/office/drawing/2014/main" id="{0744890B-1BD3-4F76-A1AA-27FE6CFAFEF5}"/>
                </a:ext>
              </a:extLst>
            </p:cNvPr>
            <p:cNvPicPr>
              <a:picLocks noChangeAspect="1"/>
            </p:cNvPicPr>
            <p:nvPr/>
          </p:nvPicPr>
          <p:blipFill>
            <a:blip r:embed="rId3"/>
            <a:stretch>
              <a:fillRect/>
            </a:stretch>
          </p:blipFill>
          <p:spPr>
            <a:xfrm>
              <a:off x="2965450" y="3708400"/>
              <a:ext cx="438150" cy="131445"/>
            </a:xfrm>
            <a:prstGeom prst="rect">
              <a:avLst/>
            </a:prstGeom>
          </p:spPr>
        </p:pic>
      </p:grpSp>
      <p:pic>
        <p:nvPicPr>
          <p:cNvPr id="1026" name="Picture 2" descr="24 Inch Life Ring Buoy With SOLAS Reflective Tape | Lifebuoys Direct">
            <a:extLst>
              <a:ext uri="{FF2B5EF4-FFF2-40B4-BE49-F238E27FC236}">
                <a16:creationId xmlns:a16="http://schemas.microsoft.com/office/drawing/2014/main" id="{5B4B5065-4465-48C9-AF38-C2C111070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900" y="200025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a:extLst>
              <a:ext uri="{FF2B5EF4-FFF2-40B4-BE49-F238E27FC236}">
                <a16:creationId xmlns:a16="http://schemas.microsoft.com/office/drawing/2014/main" id="{CCE89D6A-2599-479A-9F2A-E731BE22DD9C}"/>
              </a:ext>
            </a:extLst>
          </p:cNvPr>
          <p:cNvSpPr txBox="1">
            <a:spLocks noChangeArrowheads="1"/>
          </p:cNvSpPr>
          <p:nvPr/>
        </p:nvSpPr>
        <p:spPr>
          <a:xfrm>
            <a:off x="1477241" y="1608976"/>
            <a:ext cx="9237518" cy="804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en-US" sz="3600" b="1">
                <a:cs typeface="Arial" panose="020B0604020202020204" pitchFamily="34" charset="0"/>
              </a:rPr>
              <a:t>Which would you prefer?</a:t>
            </a:r>
            <a:endParaRPr lang="en-US" altLang="en-US" sz="6000" b="1">
              <a:solidFill>
                <a:srgbClr val="FFC905"/>
              </a:solidFill>
            </a:endParaRPr>
          </a:p>
        </p:txBody>
      </p:sp>
      <p:sp>
        <p:nvSpPr>
          <p:cNvPr id="9" name="Rectangle 9">
            <a:extLst>
              <a:ext uri="{FF2B5EF4-FFF2-40B4-BE49-F238E27FC236}">
                <a16:creationId xmlns:a16="http://schemas.microsoft.com/office/drawing/2014/main" id="{4C67D524-51EA-4545-B3DB-91841CA8EFF9}"/>
              </a:ext>
            </a:extLst>
          </p:cNvPr>
          <p:cNvSpPr txBox="1">
            <a:spLocks noChangeArrowheads="1"/>
          </p:cNvSpPr>
          <p:nvPr/>
        </p:nvSpPr>
        <p:spPr>
          <a:xfrm>
            <a:off x="1765299" y="5027238"/>
            <a:ext cx="3746501" cy="804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en-US" sz="3200">
                <a:cs typeface="Arial" panose="020B0604020202020204" pitchFamily="34" charset="0"/>
              </a:rPr>
              <a:t>Helps protect you from drowning</a:t>
            </a:r>
            <a:endParaRPr lang="en-US" altLang="en-US" sz="5400">
              <a:solidFill>
                <a:srgbClr val="FFC905"/>
              </a:solidFill>
            </a:endParaRPr>
          </a:p>
        </p:txBody>
      </p:sp>
      <p:sp>
        <p:nvSpPr>
          <p:cNvPr id="11" name="Rectangle 9">
            <a:extLst>
              <a:ext uri="{FF2B5EF4-FFF2-40B4-BE49-F238E27FC236}">
                <a16:creationId xmlns:a16="http://schemas.microsoft.com/office/drawing/2014/main" id="{B8953C66-652B-4459-8529-108743CE508B}"/>
              </a:ext>
            </a:extLst>
          </p:cNvPr>
          <p:cNvSpPr txBox="1">
            <a:spLocks noChangeArrowheads="1"/>
          </p:cNvSpPr>
          <p:nvPr/>
        </p:nvSpPr>
        <p:spPr>
          <a:xfrm>
            <a:off x="6534149" y="5027238"/>
            <a:ext cx="3746501" cy="804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en-US" sz="3200">
                <a:cs typeface="Arial" panose="020B0604020202020204" pitchFamily="34" charset="0"/>
              </a:rPr>
              <a:t>Thrown to you when you ARE drowning</a:t>
            </a:r>
            <a:endParaRPr lang="en-US" altLang="en-US" sz="5400">
              <a:solidFill>
                <a:srgbClr val="FFC905"/>
              </a:solidFill>
            </a:endParaRPr>
          </a:p>
        </p:txBody>
      </p:sp>
    </p:spTree>
    <p:extLst>
      <p:ext uri="{BB962C8B-B14F-4D97-AF65-F5344CB8AC3E}">
        <p14:creationId xmlns:p14="http://schemas.microsoft.com/office/powerpoint/2010/main" val="1376049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Example Tools</a:t>
            </a:r>
            <a:endParaRPr lang="en-US" altLang="en-US" sz="3200">
              <a:solidFill>
                <a:srgbClr val="0D3692"/>
              </a:solidFill>
              <a:latin typeface="+mn-lt"/>
            </a:endParaRPr>
          </a:p>
        </p:txBody>
      </p:sp>
      <p:graphicFrame>
        <p:nvGraphicFramePr>
          <p:cNvPr id="4" name="Group 3">
            <a:extLst>
              <a:ext uri="{FF2B5EF4-FFF2-40B4-BE49-F238E27FC236}">
                <a16:creationId xmlns:a16="http://schemas.microsoft.com/office/drawing/2014/main" id="{43273E26-092F-4BC5-A164-323228033695}"/>
              </a:ext>
            </a:extLst>
          </p:cNvPr>
          <p:cNvGraphicFramePr>
            <a:graphicFrameLocks/>
          </p:cNvGraphicFramePr>
          <p:nvPr>
            <p:extLst>
              <p:ext uri="{D42A27DB-BD31-4B8C-83A1-F6EECF244321}">
                <p14:modId xmlns:p14="http://schemas.microsoft.com/office/powerpoint/2010/main" val="2682290079"/>
              </p:ext>
            </p:extLst>
          </p:nvPr>
        </p:nvGraphicFramePr>
        <p:xfrm>
          <a:off x="2232660" y="1617666"/>
          <a:ext cx="7726680" cy="4332287"/>
        </p:xfrm>
        <a:graphic>
          <a:graphicData uri="http://schemas.openxmlformats.org/drawingml/2006/table">
            <a:tbl>
              <a:tblPr/>
              <a:tblGrid>
                <a:gridCol w="3863340">
                  <a:extLst>
                    <a:ext uri="{9D8B030D-6E8A-4147-A177-3AD203B41FA5}">
                      <a16:colId xmlns:a16="http://schemas.microsoft.com/office/drawing/2014/main" val="20000"/>
                    </a:ext>
                  </a:extLst>
                </a:gridCol>
                <a:gridCol w="3863340">
                  <a:extLst>
                    <a:ext uri="{9D8B030D-6E8A-4147-A177-3AD203B41FA5}">
                      <a16:colId xmlns:a16="http://schemas.microsoft.com/office/drawing/2014/main" val="20001"/>
                    </a:ext>
                  </a:extLst>
                </a:gridCol>
              </a:tblGrid>
              <a:tr h="20914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a typeface="MS PGothic" pitchFamily="34" charset="-128"/>
                        <a:sym typeface="Symbol" pitchFamily="18" charset="2"/>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a typeface="MS PGothic" pitchFamily="34" charset="-128"/>
                        <a:sym typeface="Symbol" pitchFamily="18" charset="2"/>
                      </a:endParaRPr>
                    </a:p>
                  </a:txBody>
                  <a:tcPr marL="96383" marR="963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mn-lt"/>
                          <a:ea typeface="MS PGothic"/>
                        </a:rPr>
                        <a:t>Free Whine Card</a:t>
                      </a:r>
                    </a:p>
                  </a:txBody>
                  <a:tcPr marL="96383" marR="963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408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a typeface="MS PGothic" pitchFamily="34" charset="-128"/>
                      </a:endParaRPr>
                    </a:p>
                  </a:txBody>
                  <a:tcPr marL="96383" marR="963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mn-lt"/>
                          <a:ea typeface="MS PGothic"/>
                        </a:rPr>
                        <a:t>Elephant in the room</a:t>
                      </a:r>
                    </a:p>
                  </a:txBody>
                  <a:tcPr marL="96383" marR="963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 name="Picture 14">
            <a:extLst>
              <a:ext uri="{FF2B5EF4-FFF2-40B4-BE49-F238E27FC236}">
                <a16:creationId xmlns:a16="http://schemas.microsoft.com/office/drawing/2014/main" id="{7F618354-9EA1-464E-9428-B8D9DFF13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867" y="2153480"/>
            <a:ext cx="1388560" cy="145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5">
            <a:extLst>
              <a:ext uri="{FF2B5EF4-FFF2-40B4-BE49-F238E27FC236}">
                <a16:creationId xmlns:a16="http://schemas.microsoft.com/office/drawing/2014/main" id="{5EABACF4-6DD7-4D1D-A888-13E822D0B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274" y="4142620"/>
            <a:ext cx="2563865" cy="1709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6">
            <a:extLst>
              <a:ext uri="{FF2B5EF4-FFF2-40B4-BE49-F238E27FC236}">
                <a16:creationId xmlns:a16="http://schemas.microsoft.com/office/drawing/2014/main" id="{2A27308B-38CA-4903-9940-94B75ABC6B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83"/>
          <a:stretch/>
        </p:blipFill>
        <p:spPr bwMode="auto">
          <a:xfrm>
            <a:off x="3210879" y="1683926"/>
            <a:ext cx="1958505" cy="1922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7">
            <a:extLst>
              <a:ext uri="{FF2B5EF4-FFF2-40B4-BE49-F238E27FC236}">
                <a16:creationId xmlns:a16="http://schemas.microsoft.com/office/drawing/2014/main" id="{0356576B-9051-4A67-A435-7DA39EBC4F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9152" y="3760488"/>
            <a:ext cx="2364714"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72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696190" y="0"/>
            <a:ext cx="10796155"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High Team Performance Today</a:t>
            </a:r>
            <a:endParaRPr lang="en-US" altLang="en-US" b="1">
              <a:solidFill>
                <a:srgbClr val="0D3692"/>
              </a:solidFill>
              <a:latin typeface="+mn-lt"/>
            </a:endParaRPr>
          </a:p>
        </p:txBody>
      </p:sp>
      <p:pic>
        <p:nvPicPr>
          <p:cNvPr id="5" name="Picture 3">
            <a:extLst>
              <a:ext uri="{FF2B5EF4-FFF2-40B4-BE49-F238E27FC236}">
                <a16:creationId xmlns:a16="http://schemas.microsoft.com/office/drawing/2014/main" id="{193910EA-DA52-4121-B6E3-8C4352276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663" y="3978844"/>
            <a:ext cx="2461191" cy="2018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2E2755A7-68D7-4E57-9D19-F24931D4BF1E}"/>
              </a:ext>
            </a:extLst>
          </p:cNvPr>
          <p:cNvSpPr txBox="1">
            <a:spLocks noChangeArrowheads="1"/>
          </p:cNvSpPr>
          <p:nvPr/>
        </p:nvSpPr>
        <p:spPr bwMode="auto">
          <a:xfrm>
            <a:off x="1160390" y="1470025"/>
            <a:ext cx="50347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1775" indent="-231775">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Clr>
                <a:srgbClr val="5F5F5F"/>
              </a:buClr>
            </a:pPr>
            <a:r>
              <a:rPr lang="en-US" altLang="en-US" sz="2400">
                <a:solidFill>
                  <a:srgbClr val="000000"/>
                </a:solidFill>
                <a:latin typeface="+mn-lt"/>
              </a:rPr>
              <a:t>Each person brings his/her best ideas, information, effort, and listening skills --- these are integrated to produce outcomes superior to what could have been individually produced. </a:t>
            </a:r>
          </a:p>
        </p:txBody>
      </p:sp>
      <p:sp>
        <p:nvSpPr>
          <p:cNvPr id="8" name="Text Box 6">
            <a:extLst>
              <a:ext uri="{FF2B5EF4-FFF2-40B4-BE49-F238E27FC236}">
                <a16:creationId xmlns:a16="http://schemas.microsoft.com/office/drawing/2014/main" id="{6AAC8A3C-67C0-48A0-8653-131C6E31016F}"/>
              </a:ext>
            </a:extLst>
          </p:cNvPr>
          <p:cNvSpPr txBox="1">
            <a:spLocks noChangeArrowheads="1"/>
          </p:cNvSpPr>
          <p:nvPr/>
        </p:nvSpPr>
        <p:spPr bwMode="auto">
          <a:xfrm>
            <a:off x="7287306" y="4427851"/>
            <a:ext cx="401227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Clr>
                <a:srgbClr val="5F5F5F"/>
              </a:buClr>
            </a:pPr>
            <a:r>
              <a:rPr lang="en-US" altLang="en-US" sz="2400">
                <a:solidFill>
                  <a:srgbClr val="000000"/>
                </a:solidFill>
                <a:latin typeface="+mn-lt"/>
              </a:rPr>
              <a:t>Team reflection and discussion enable continuous learning and  improvement.</a:t>
            </a:r>
          </a:p>
        </p:txBody>
      </p:sp>
      <p:grpSp>
        <p:nvGrpSpPr>
          <p:cNvPr id="10" name="Group 9">
            <a:extLst>
              <a:ext uri="{FF2B5EF4-FFF2-40B4-BE49-F238E27FC236}">
                <a16:creationId xmlns:a16="http://schemas.microsoft.com/office/drawing/2014/main" id="{AAF68027-DF72-408B-99A8-DC5E6F96E987}"/>
              </a:ext>
            </a:extLst>
          </p:cNvPr>
          <p:cNvGrpSpPr/>
          <p:nvPr/>
        </p:nvGrpSpPr>
        <p:grpSpPr>
          <a:xfrm>
            <a:off x="7287306" y="1470025"/>
            <a:ext cx="3112823" cy="1958975"/>
            <a:chOff x="7287306" y="1470025"/>
            <a:chExt cx="3112823" cy="1958975"/>
          </a:xfrm>
        </p:grpSpPr>
        <p:pic>
          <p:nvPicPr>
            <p:cNvPr id="9" name="Picture 7">
              <a:extLst>
                <a:ext uri="{FF2B5EF4-FFF2-40B4-BE49-F238E27FC236}">
                  <a16:creationId xmlns:a16="http://schemas.microsoft.com/office/drawing/2014/main" id="{5F38D98E-562F-41CD-88A5-417C69E1C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306" y="1538288"/>
              <a:ext cx="3112823" cy="189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BDD4780-866D-4FC5-83C0-5917C805078A}"/>
                </a:ext>
              </a:extLst>
            </p:cNvPr>
            <p:cNvSpPr/>
            <p:nvPr/>
          </p:nvSpPr>
          <p:spPr>
            <a:xfrm>
              <a:off x="10318173" y="1470025"/>
              <a:ext cx="81956" cy="1958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0184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3 - Sequence</a:t>
            </a:r>
            <a:endParaRPr lang="en-US" altLang="en-US" sz="3200">
              <a:solidFill>
                <a:srgbClr val="0D3692"/>
              </a:solidFill>
              <a:latin typeface="+mn-lt"/>
            </a:endParaRPr>
          </a:p>
        </p:txBody>
      </p:sp>
      <p:pic>
        <p:nvPicPr>
          <p:cNvPr id="4" name="Picture 3">
            <a:extLst>
              <a:ext uri="{FF2B5EF4-FFF2-40B4-BE49-F238E27FC236}">
                <a16:creationId xmlns:a16="http://schemas.microsoft.com/office/drawing/2014/main" id="{B8CE5026-49D5-42DE-AD51-1A5F8EE04E8A}"/>
              </a:ext>
            </a:extLst>
          </p:cNvPr>
          <p:cNvPicPr>
            <a:picLocks noChangeAspect="1"/>
          </p:cNvPicPr>
          <p:nvPr/>
        </p:nvPicPr>
        <p:blipFill>
          <a:blip r:embed="rId2"/>
          <a:stretch>
            <a:fillRect/>
          </a:stretch>
        </p:blipFill>
        <p:spPr>
          <a:xfrm>
            <a:off x="1143000" y="1582487"/>
            <a:ext cx="9906000" cy="3693026"/>
          </a:xfrm>
          <a:prstGeom prst="rect">
            <a:avLst/>
          </a:prstGeom>
        </p:spPr>
      </p:pic>
    </p:spTree>
    <p:extLst>
      <p:ext uri="{BB962C8B-B14F-4D97-AF65-F5344CB8AC3E}">
        <p14:creationId xmlns:p14="http://schemas.microsoft.com/office/powerpoint/2010/main" val="2155993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4 – Coach Resources</a:t>
            </a:r>
            <a:endParaRPr lang="en-US" altLang="en-US" sz="3200">
              <a:solidFill>
                <a:srgbClr val="0D3692"/>
              </a:solidFill>
              <a:latin typeface="+mn-lt"/>
            </a:endParaRPr>
          </a:p>
        </p:txBody>
      </p:sp>
      <p:pic>
        <p:nvPicPr>
          <p:cNvPr id="7" name="Picture 6">
            <a:extLst>
              <a:ext uri="{FF2B5EF4-FFF2-40B4-BE49-F238E27FC236}">
                <a16:creationId xmlns:a16="http://schemas.microsoft.com/office/drawing/2014/main" id="{9EF5BB97-C989-47E1-A38A-EBAF06AE405C}"/>
              </a:ext>
            </a:extLst>
          </p:cNvPr>
          <p:cNvPicPr>
            <a:picLocks noChangeAspect="1"/>
          </p:cNvPicPr>
          <p:nvPr/>
        </p:nvPicPr>
        <p:blipFill>
          <a:blip r:embed="rId2"/>
          <a:stretch>
            <a:fillRect/>
          </a:stretch>
        </p:blipFill>
        <p:spPr>
          <a:xfrm>
            <a:off x="3385023" y="1801884"/>
            <a:ext cx="5421953" cy="4383016"/>
          </a:xfrm>
          <a:prstGeom prst="rect">
            <a:avLst/>
          </a:prstGeom>
        </p:spPr>
      </p:pic>
    </p:spTree>
    <p:extLst>
      <p:ext uri="{BB962C8B-B14F-4D97-AF65-F5344CB8AC3E}">
        <p14:creationId xmlns:p14="http://schemas.microsoft.com/office/powerpoint/2010/main" val="526602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D54C9-C7E0-4A52-953D-602A38055078}"/>
              </a:ext>
            </a:extLst>
          </p:cNvPr>
          <p:cNvSpPr txBox="1">
            <a:spLocks noChangeArrowheads="1"/>
          </p:cNvSpPr>
          <p:nvPr/>
        </p:nvSpPr>
        <p:spPr>
          <a:xfrm>
            <a:off x="703118" y="472683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a:latin typeface="+mn-lt"/>
                <a:cs typeface="Arial" panose="020B0604020202020204" pitchFamily="34" charset="0"/>
              </a:rPr>
              <a:t>Geetu </a:t>
            </a:r>
            <a:r>
              <a:rPr lang="en-US" altLang="en-US" sz="3600" err="1">
                <a:latin typeface="+mn-lt"/>
                <a:cs typeface="Arial" panose="020B0604020202020204" pitchFamily="34" charset="0"/>
              </a:rPr>
              <a:t>Bharwaney</a:t>
            </a:r>
            <a:r>
              <a:rPr lang="en-US" altLang="en-US" sz="3600">
                <a:latin typeface="+mn-lt"/>
                <a:cs typeface="Arial" panose="020B0604020202020204" pitchFamily="34" charset="0"/>
              </a:rPr>
              <a:t>, D.Sc.</a:t>
            </a:r>
          </a:p>
        </p:txBody>
      </p:sp>
      <p:pic>
        <p:nvPicPr>
          <p:cNvPr id="6" name="Picture 5" descr="A picture containing table, plastic, cup, food&#10;&#10;Description automatically generated">
            <a:extLst>
              <a:ext uri="{FF2B5EF4-FFF2-40B4-BE49-F238E27FC236}">
                <a16:creationId xmlns:a16="http://schemas.microsoft.com/office/drawing/2014/main" id="{11D3D8C5-F14E-44B1-BFA1-8D366F4FA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576" y="1638321"/>
            <a:ext cx="2920221" cy="2920221"/>
          </a:xfrm>
          <a:prstGeom prst="rect">
            <a:avLst/>
          </a:prstGeom>
        </p:spPr>
      </p:pic>
      <p:pic>
        <p:nvPicPr>
          <p:cNvPr id="8" name="Picture 7" descr="A cat that is looking at the camera&#10;&#10;Description automatically generated">
            <a:extLst>
              <a:ext uri="{FF2B5EF4-FFF2-40B4-BE49-F238E27FC236}">
                <a16:creationId xmlns:a16="http://schemas.microsoft.com/office/drawing/2014/main" id="{AC62C7DD-ED42-48FC-A0A3-B6C54C94F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03" y="1638322"/>
            <a:ext cx="2920220" cy="2920220"/>
          </a:xfrm>
          <a:prstGeom prst="rect">
            <a:avLst/>
          </a:prstGeom>
        </p:spPr>
      </p:pic>
      <p:sp>
        <p:nvSpPr>
          <p:cNvPr id="7" name="Rectangle 2">
            <a:extLst>
              <a:ext uri="{FF2B5EF4-FFF2-40B4-BE49-F238E27FC236}">
                <a16:creationId xmlns:a16="http://schemas.microsoft.com/office/drawing/2014/main" id="{59C08227-4255-42B3-9300-301BACB52038}"/>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Survey Planning</a:t>
            </a:r>
            <a:endParaRPr lang="en-US" altLang="en-US" sz="3200">
              <a:solidFill>
                <a:srgbClr val="0D3692"/>
              </a:solidFill>
              <a:latin typeface="+mn-lt"/>
            </a:endParaRPr>
          </a:p>
        </p:txBody>
      </p:sp>
    </p:spTree>
    <p:extLst>
      <p:ext uri="{BB962C8B-B14F-4D97-AF65-F5344CB8AC3E}">
        <p14:creationId xmlns:p14="http://schemas.microsoft.com/office/powerpoint/2010/main" val="4214055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DA21178-FB57-4C05-A0FA-0ECCB482A52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Useful pages from Online Resources:</a:t>
            </a:r>
          </a:p>
          <a:p>
            <a:pPr algn="ctr"/>
            <a:r>
              <a:rPr lang="en-US" altLang="en-US" b="1">
                <a:solidFill>
                  <a:srgbClr val="0D3692"/>
                </a:solidFill>
                <a:latin typeface="+mn-lt"/>
                <a:cs typeface="Arial" panose="020B0604020202020204" pitchFamily="34" charset="0"/>
              </a:rPr>
              <a:t>Practical Implementation</a:t>
            </a:r>
            <a:endParaRPr lang="en-US" altLang="en-US">
              <a:solidFill>
                <a:srgbClr val="0D3692"/>
              </a:solidFill>
              <a:latin typeface="+mn-lt"/>
            </a:endParaRPr>
          </a:p>
        </p:txBody>
      </p:sp>
      <p:sp>
        <p:nvSpPr>
          <p:cNvPr id="6" name="Rectangle 9">
            <a:extLst>
              <a:ext uri="{FF2B5EF4-FFF2-40B4-BE49-F238E27FC236}">
                <a16:creationId xmlns:a16="http://schemas.microsoft.com/office/drawing/2014/main" id="{B9D5D290-4573-4297-A8CD-BBBCFFC9AAD7}"/>
              </a:ext>
            </a:extLst>
          </p:cNvPr>
          <p:cNvSpPr txBox="1">
            <a:spLocks noChangeArrowheads="1"/>
          </p:cNvSpPr>
          <p:nvPr/>
        </p:nvSpPr>
        <p:spPr>
          <a:xfrm>
            <a:off x="2210666" y="1510145"/>
            <a:ext cx="8169852" cy="2341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700"/>
              <a:t>IMPLEMENTATION</a:t>
            </a:r>
          </a:p>
          <a:p>
            <a:pPr marL="674904" lvl="2" indent="-342900">
              <a:lnSpc>
                <a:spcPct val="100000"/>
              </a:lnSpc>
              <a:buFont typeface="Wingdings" panose="05000000000000000000" pitchFamily="2" charset="2"/>
              <a:buChar char="Ø"/>
            </a:pPr>
            <a:r>
              <a:rPr lang="en-US" sz="2023"/>
              <a:t>Survey project planning and logistics, including Pre-Survey Preparation</a:t>
            </a:r>
          </a:p>
          <a:p>
            <a:pPr marL="674904" lvl="2" indent="-342900">
              <a:lnSpc>
                <a:spcPct val="100000"/>
              </a:lnSpc>
              <a:buFont typeface="Wingdings" panose="05000000000000000000" pitchFamily="2" charset="2"/>
              <a:buChar char="Ø"/>
            </a:pPr>
            <a:r>
              <a:rPr lang="en-US" sz="2023"/>
              <a:t>Debriefing Survey report with Team Leader</a:t>
            </a:r>
          </a:p>
          <a:p>
            <a:pPr marL="674904" lvl="2" indent="-342900">
              <a:lnSpc>
                <a:spcPct val="100000"/>
              </a:lnSpc>
              <a:buFont typeface="Wingdings" panose="05000000000000000000" pitchFamily="2" charset="2"/>
              <a:buChar char="Ø"/>
            </a:pPr>
            <a:r>
              <a:rPr lang="en-US" sz="2023"/>
              <a:t>Survey Portal Guide and Video</a:t>
            </a:r>
          </a:p>
          <a:p>
            <a:pPr>
              <a:lnSpc>
                <a:spcPct val="100000"/>
              </a:lnSpc>
            </a:pPr>
            <a:r>
              <a:rPr lang="en-US" sz="2700"/>
              <a:t>COACH RESOURCES</a:t>
            </a:r>
          </a:p>
          <a:p>
            <a:pPr>
              <a:lnSpc>
                <a:spcPct val="100000"/>
              </a:lnSpc>
            </a:pPr>
            <a:r>
              <a:rPr lang="en-US" sz="2700"/>
              <a:t>TEAM DIALOGUE PROCESS</a:t>
            </a:r>
          </a:p>
          <a:p>
            <a:pPr>
              <a:lnSpc>
                <a:spcPct val="100000"/>
              </a:lnSpc>
            </a:pPr>
            <a:r>
              <a:rPr lang="en-US" sz="2700"/>
              <a:t>ENGAGING STAKEHOLDERS</a:t>
            </a:r>
          </a:p>
          <a:p>
            <a:pPr marL="674904" lvl="2" indent="-342900">
              <a:lnSpc>
                <a:spcPct val="100000"/>
              </a:lnSpc>
              <a:buFont typeface="Wingdings" panose="05000000000000000000" pitchFamily="2" charset="2"/>
              <a:buChar char="Ø"/>
            </a:pPr>
            <a:r>
              <a:rPr lang="en-US" sz="2023"/>
              <a:t>Frequently asked questions</a:t>
            </a:r>
          </a:p>
          <a:p>
            <a:pPr marL="674904" lvl="2" indent="-342900">
              <a:lnSpc>
                <a:spcPct val="100000"/>
              </a:lnSpc>
              <a:buFont typeface="Wingdings" panose="05000000000000000000" pitchFamily="2" charset="2"/>
              <a:buChar char="Ø"/>
            </a:pPr>
            <a:r>
              <a:rPr lang="en-US" sz="2023"/>
              <a:t>Sharing Experiences of Practitioners</a:t>
            </a:r>
          </a:p>
          <a:p>
            <a:pPr marL="1074" lvl="1" indent="0">
              <a:buNone/>
            </a:pPr>
            <a:endParaRPr lang="en-US" sz="2300"/>
          </a:p>
          <a:p>
            <a:pPr marL="1074" lvl="1" indent="0">
              <a:buNone/>
            </a:pPr>
            <a:endParaRPr lang="en-US" sz="2300"/>
          </a:p>
          <a:p>
            <a:pPr lvl="1"/>
            <a:endParaRPr lang="en-US" sz="2300"/>
          </a:p>
          <a:p>
            <a:endParaRPr lang="en-US" sz="2300"/>
          </a:p>
          <a:p>
            <a:endParaRPr lang="en-US" altLang="en-US" sz="2300">
              <a:cs typeface="Arial" panose="020B0604020202020204" pitchFamily="34" charset="0"/>
            </a:endParaRPr>
          </a:p>
          <a:p>
            <a:endParaRPr lang="en-US" altLang="en-US" sz="2300">
              <a:cs typeface="Arial" panose="020B0604020202020204" pitchFamily="34" charset="0"/>
            </a:endParaRPr>
          </a:p>
        </p:txBody>
      </p:sp>
    </p:spTree>
    <p:extLst>
      <p:ext uri="{BB962C8B-B14F-4D97-AF65-F5344CB8AC3E}">
        <p14:creationId xmlns:p14="http://schemas.microsoft.com/office/powerpoint/2010/main" val="2019541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DA21178-FB57-4C05-A0FA-0ECCB482A52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Structuring a Team EI Survey Project</a:t>
            </a:r>
            <a:endParaRPr lang="en-US" altLang="en-US">
              <a:solidFill>
                <a:srgbClr val="0D3692"/>
              </a:solidFill>
              <a:latin typeface="+mn-lt"/>
            </a:endParaRPr>
          </a:p>
        </p:txBody>
      </p:sp>
      <p:grpSp>
        <p:nvGrpSpPr>
          <p:cNvPr id="16" name="Group 15">
            <a:extLst>
              <a:ext uri="{FF2B5EF4-FFF2-40B4-BE49-F238E27FC236}">
                <a16:creationId xmlns:a16="http://schemas.microsoft.com/office/drawing/2014/main" id="{520349B5-9E51-4BAD-96A8-9B6DE818C9C4}"/>
              </a:ext>
            </a:extLst>
          </p:cNvPr>
          <p:cNvGrpSpPr/>
          <p:nvPr/>
        </p:nvGrpSpPr>
        <p:grpSpPr>
          <a:xfrm>
            <a:off x="1778115" y="1457213"/>
            <a:ext cx="2495150" cy="1373554"/>
            <a:chOff x="1334491" y="591"/>
            <a:chExt cx="1939399" cy="969699"/>
          </a:xfrm>
        </p:grpSpPr>
        <p:sp>
          <p:nvSpPr>
            <p:cNvPr id="17" name="Rectangle: Rounded Corners 16">
              <a:extLst>
                <a:ext uri="{FF2B5EF4-FFF2-40B4-BE49-F238E27FC236}">
                  <a16:creationId xmlns:a16="http://schemas.microsoft.com/office/drawing/2014/main" id="{5CBF787A-51D6-4A55-B105-412865A811A4}"/>
                </a:ext>
              </a:extLst>
            </p:cNvPr>
            <p:cNvSpPr/>
            <p:nvPr/>
          </p:nvSpPr>
          <p:spPr>
            <a:xfrm>
              <a:off x="1334491" y="591"/>
              <a:ext cx="1939399" cy="96969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E973816C-8DB6-455A-8049-AF58C237945D}"/>
                </a:ext>
              </a:extLst>
            </p:cNvPr>
            <p:cNvSpPr txBox="1"/>
            <p:nvPr/>
          </p:nvSpPr>
          <p:spPr>
            <a:xfrm>
              <a:off x="1362893" y="28993"/>
              <a:ext cx="1882595" cy="912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latin typeface="+mn-lt"/>
                </a:rPr>
                <a:t>Engage     Team Leader</a:t>
              </a:r>
            </a:p>
          </p:txBody>
        </p:sp>
      </p:grpSp>
      <p:grpSp>
        <p:nvGrpSpPr>
          <p:cNvPr id="19" name="Group 18">
            <a:extLst>
              <a:ext uri="{FF2B5EF4-FFF2-40B4-BE49-F238E27FC236}">
                <a16:creationId xmlns:a16="http://schemas.microsoft.com/office/drawing/2014/main" id="{8DCAF54A-C7C6-46E1-B1B3-CE0D0990DC92}"/>
              </a:ext>
            </a:extLst>
          </p:cNvPr>
          <p:cNvGrpSpPr/>
          <p:nvPr/>
        </p:nvGrpSpPr>
        <p:grpSpPr>
          <a:xfrm>
            <a:off x="5344361" y="1457213"/>
            <a:ext cx="2495150" cy="1373554"/>
            <a:chOff x="3748346" y="0"/>
            <a:chExt cx="1939399" cy="969699"/>
          </a:xfrm>
        </p:grpSpPr>
        <p:sp>
          <p:nvSpPr>
            <p:cNvPr id="20" name="Rectangle: Rounded Corners 19">
              <a:extLst>
                <a:ext uri="{FF2B5EF4-FFF2-40B4-BE49-F238E27FC236}">
                  <a16:creationId xmlns:a16="http://schemas.microsoft.com/office/drawing/2014/main" id="{1D4AAD2A-126C-451B-B7F1-9ADE2960D70B}"/>
                </a:ext>
              </a:extLst>
            </p:cNvPr>
            <p:cNvSpPr/>
            <p:nvPr/>
          </p:nvSpPr>
          <p:spPr>
            <a:xfrm>
              <a:off x="3748346" y="0"/>
              <a:ext cx="1939399" cy="969699"/>
            </a:xfrm>
            <a:prstGeom prst="roundRect">
              <a:avLst>
                <a:gd name="adj" fmla="val 1000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6">
              <a:extLst>
                <a:ext uri="{FF2B5EF4-FFF2-40B4-BE49-F238E27FC236}">
                  <a16:creationId xmlns:a16="http://schemas.microsoft.com/office/drawing/2014/main" id="{383405C0-77FC-40BC-80BE-08138BC6729B}"/>
                </a:ext>
              </a:extLst>
            </p:cNvPr>
            <p:cNvSpPr txBox="1"/>
            <p:nvPr/>
          </p:nvSpPr>
          <p:spPr>
            <a:xfrm>
              <a:off x="3776748" y="28402"/>
              <a:ext cx="1882595" cy="912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t>Engage the Team</a:t>
              </a:r>
            </a:p>
          </p:txBody>
        </p:sp>
      </p:grpSp>
      <p:grpSp>
        <p:nvGrpSpPr>
          <p:cNvPr id="22" name="Group 21">
            <a:extLst>
              <a:ext uri="{FF2B5EF4-FFF2-40B4-BE49-F238E27FC236}">
                <a16:creationId xmlns:a16="http://schemas.microsoft.com/office/drawing/2014/main" id="{4E4FE600-AFA7-4687-B5C6-CD904617B550}"/>
              </a:ext>
            </a:extLst>
          </p:cNvPr>
          <p:cNvGrpSpPr/>
          <p:nvPr/>
        </p:nvGrpSpPr>
        <p:grpSpPr>
          <a:xfrm>
            <a:off x="8544200" y="1457213"/>
            <a:ext cx="2495150" cy="1373554"/>
            <a:chOff x="6182990" y="591"/>
            <a:chExt cx="1939399" cy="969699"/>
          </a:xfrm>
        </p:grpSpPr>
        <p:sp>
          <p:nvSpPr>
            <p:cNvPr id="23" name="Rectangle: Rounded Corners 22">
              <a:extLst>
                <a:ext uri="{FF2B5EF4-FFF2-40B4-BE49-F238E27FC236}">
                  <a16:creationId xmlns:a16="http://schemas.microsoft.com/office/drawing/2014/main" id="{A6A2C666-C6E2-461D-81B0-2A1AEAB9C0CD}"/>
                </a:ext>
              </a:extLst>
            </p:cNvPr>
            <p:cNvSpPr/>
            <p:nvPr/>
          </p:nvSpPr>
          <p:spPr>
            <a:xfrm>
              <a:off x="6182990" y="591"/>
              <a:ext cx="1939399" cy="96969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ectangle: Rounded Corners 8">
              <a:extLst>
                <a:ext uri="{FF2B5EF4-FFF2-40B4-BE49-F238E27FC236}">
                  <a16:creationId xmlns:a16="http://schemas.microsoft.com/office/drawing/2014/main" id="{E68A14F7-094D-4A50-81FB-EEA120F9BF74}"/>
                </a:ext>
              </a:extLst>
            </p:cNvPr>
            <p:cNvSpPr txBox="1"/>
            <p:nvPr/>
          </p:nvSpPr>
          <p:spPr>
            <a:xfrm>
              <a:off x="6211392" y="28993"/>
              <a:ext cx="1882595" cy="912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b="1" kern="1200"/>
                <a:t>Team EI Survey Intervention</a:t>
              </a:r>
            </a:p>
          </p:txBody>
        </p:sp>
      </p:grpSp>
      <p:sp>
        <p:nvSpPr>
          <p:cNvPr id="25" name="Up Arrow 43">
            <a:extLst>
              <a:ext uri="{FF2B5EF4-FFF2-40B4-BE49-F238E27FC236}">
                <a16:creationId xmlns:a16="http://schemas.microsoft.com/office/drawing/2014/main" id="{42C6B90C-760E-4269-994E-C6369A57AF2A}"/>
              </a:ext>
            </a:extLst>
          </p:cNvPr>
          <p:cNvSpPr>
            <a:spLocks noChangeArrowheads="1"/>
          </p:cNvSpPr>
          <p:nvPr/>
        </p:nvSpPr>
        <p:spPr bwMode="auto">
          <a:xfrm rot="10800000">
            <a:off x="2745258" y="2870998"/>
            <a:ext cx="560864" cy="740697"/>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
        <p:nvSpPr>
          <p:cNvPr id="26" name="Up Arrow 43">
            <a:extLst>
              <a:ext uri="{FF2B5EF4-FFF2-40B4-BE49-F238E27FC236}">
                <a16:creationId xmlns:a16="http://schemas.microsoft.com/office/drawing/2014/main" id="{C37F4758-0296-4458-9936-13596A55A09C}"/>
              </a:ext>
            </a:extLst>
          </p:cNvPr>
          <p:cNvSpPr>
            <a:spLocks noChangeArrowheads="1"/>
          </p:cNvSpPr>
          <p:nvPr/>
        </p:nvSpPr>
        <p:spPr bwMode="auto">
          <a:xfrm rot="10800000">
            <a:off x="6311504" y="2870998"/>
            <a:ext cx="560864" cy="740697"/>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
        <p:nvSpPr>
          <p:cNvPr id="27" name="Up Arrow 43">
            <a:extLst>
              <a:ext uri="{FF2B5EF4-FFF2-40B4-BE49-F238E27FC236}">
                <a16:creationId xmlns:a16="http://schemas.microsoft.com/office/drawing/2014/main" id="{206BF065-811E-49C3-A18A-57C4D38E7B69}"/>
              </a:ext>
            </a:extLst>
          </p:cNvPr>
          <p:cNvSpPr>
            <a:spLocks noChangeArrowheads="1"/>
          </p:cNvSpPr>
          <p:nvPr/>
        </p:nvSpPr>
        <p:spPr bwMode="auto">
          <a:xfrm rot="10800000">
            <a:off x="9566611" y="2870998"/>
            <a:ext cx="560864" cy="740697"/>
          </a:xfrm>
          <a:prstGeom prst="upArrow">
            <a:avLst>
              <a:gd name="adj1" fmla="val 50000"/>
              <a:gd name="adj2" fmla="val 50000"/>
            </a:avLst>
          </a:prstGeom>
          <a:solidFill>
            <a:srgbClr val="061235"/>
          </a:solidFill>
          <a:ln w="9525">
            <a:solidFill>
              <a:schemeClr val="tx1"/>
            </a:solidFill>
            <a:round/>
            <a:headEnd/>
            <a:tailEnd/>
          </a:ln>
        </p:spPr>
        <p:txBody>
          <a:bodyPr/>
          <a:lstStyle/>
          <a:p>
            <a:pPr eaLnBrk="0" hangingPunct="0"/>
            <a:endParaRPr lang="en-US" sz="2400">
              <a:solidFill>
                <a:srgbClr val="000000"/>
              </a:solidFill>
            </a:endParaRPr>
          </a:p>
        </p:txBody>
      </p:sp>
      <p:sp>
        <p:nvSpPr>
          <p:cNvPr id="28" name="TextBox 27">
            <a:extLst>
              <a:ext uri="{FF2B5EF4-FFF2-40B4-BE49-F238E27FC236}">
                <a16:creationId xmlns:a16="http://schemas.microsoft.com/office/drawing/2014/main" id="{B4534994-0266-4440-AE65-6E629E6FBA61}"/>
              </a:ext>
            </a:extLst>
          </p:cNvPr>
          <p:cNvSpPr txBox="1"/>
          <p:nvPr/>
        </p:nvSpPr>
        <p:spPr>
          <a:xfrm>
            <a:off x="1497683" y="3662317"/>
            <a:ext cx="3071093"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0" cap="none" spc="0" normalizeH="0" baseline="0" noProof="0">
                <a:ln>
                  <a:noFill/>
                </a:ln>
                <a:effectLst/>
                <a:uLnTx/>
                <a:uFillTx/>
                <a:ea typeface="+mn-ea"/>
                <a:cs typeface="Arial" charset="0"/>
              </a:rPr>
              <a:t>Initial conversation to uncover business and team context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0" cap="none" spc="0" normalizeH="0" baseline="0" noProof="0">
                <a:ln>
                  <a:noFill/>
                </a:ln>
                <a:effectLst/>
                <a:uLnTx/>
                <a:uFillTx/>
                <a:ea typeface="+mn-ea"/>
                <a:cs typeface="Arial" charset="0"/>
              </a:rPr>
              <a:t>Agree desired outcomes, scope, timelines, measures of success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0" cap="none" spc="0" normalizeH="0" baseline="0" noProof="0">
                <a:ln>
                  <a:noFill/>
                </a:ln>
                <a:effectLst/>
                <a:uLnTx/>
                <a:uFillTx/>
                <a:ea typeface="+mn-ea"/>
                <a:cs typeface="Arial" charset="0"/>
              </a:rPr>
              <a:t>Agree first step to engage with the team on the idea of team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ea typeface="+mn-ea"/>
              <a:cs typeface="Arial" charset="0"/>
            </a:endParaRPr>
          </a:p>
        </p:txBody>
      </p:sp>
      <p:sp>
        <p:nvSpPr>
          <p:cNvPr id="29" name="TextBox 28">
            <a:extLst>
              <a:ext uri="{FF2B5EF4-FFF2-40B4-BE49-F238E27FC236}">
                <a16:creationId xmlns:a16="http://schemas.microsoft.com/office/drawing/2014/main" id="{F7A2FA8A-F079-4C0E-8C19-B3622384D8DA}"/>
              </a:ext>
            </a:extLst>
          </p:cNvPr>
          <p:cNvSpPr txBox="1"/>
          <p:nvPr/>
        </p:nvSpPr>
        <p:spPr>
          <a:xfrm>
            <a:off x="4849725" y="3662317"/>
            <a:ext cx="348442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effectLst/>
                <a:uLnTx/>
                <a:uFillTx/>
                <a:ea typeface="+mn-ea"/>
                <a:cs typeface="Arial" charset="0"/>
              </a:rPr>
              <a:t>OPTION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effectLst/>
                <a:uLnTx/>
                <a:uFillTx/>
                <a:ea typeface="+mn-ea"/>
                <a:cs typeface="Arial" charset="0"/>
              </a:rPr>
              <a:t>Top down-Team Leader launches survey immediately, 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effectLst/>
                <a:uLnTx/>
                <a:uFillTx/>
                <a:ea typeface="+mn-ea"/>
                <a:cs typeface="Arial" charset="0"/>
              </a:rPr>
              <a:t>OPTION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effectLst/>
                <a:uLnTx/>
                <a:uFillTx/>
                <a:ea typeface="+mn-ea"/>
                <a:cs typeface="Arial" charset="0"/>
              </a:rPr>
              <a:t>Team coach meets team in kick off meeting, then launches survey / (Intro to concept of Team Ei can be explained now or later)</a:t>
            </a:r>
          </a:p>
        </p:txBody>
      </p:sp>
      <p:sp>
        <p:nvSpPr>
          <p:cNvPr id="30" name="TextBox 29">
            <a:extLst>
              <a:ext uri="{FF2B5EF4-FFF2-40B4-BE49-F238E27FC236}">
                <a16:creationId xmlns:a16="http://schemas.microsoft.com/office/drawing/2014/main" id="{AB1B0A87-8ABD-4E81-8581-EA966F2C5450}"/>
              </a:ext>
            </a:extLst>
          </p:cNvPr>
          <p:cNvSpPr txBox="1"/>
          <p:nvPr/>
        </p:nvSpPr>
        <p:spPr>
          <a:xfrm>
            <a:off x="8971709" y="3662317"/>
            <a:ext cx="231153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effectLst/>
                <a:uLnTx/>
                <a:uFillTx/>
                <a:ea typeface="+mn-ea"/>
                <a:cs typeface="Arial" charset="0"/>
              </a:rPr>
              <a:t>See Next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effectLst/>
                <a:uLnTx/>
                <a:uFillTx/>
                <a:ea typeface="+mn-ea"/>
                <a:cs typeface="Arial" charset="0"/>
              </a:rPr>
              <a:t>Summary of what is   typically involved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0" cap="none" spc="0" normalizeH="0" baseline="0" noProof="0">
              <a:ln>
                <a:noFill/>
              </a:ln>
              <a:effectLst/>
              <a:uLnTx/>
              <a:uFillTx/>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effectLst/>
              <a:uLnTx/>
              <a:uFillTx/>
              <a:ea typeface="+mn-ea"/>
              <a:cs typeface="Arial" charset="0"/>
            </a:endParaRPr>
          </a:p>
        </p:txBody>
      </p:sp>
    </p:spTree>
    <p:extLst>
      <p:ext uri="{BB962C8B-B14F-4D97-AF65-F5344CB8AC3E}">
        <p14:creationId xmlns:p14="http://schemas.microsoft.com/office/powerpoint/2010/main" val="1694379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DA21178-FB57-4C05-A0FA-0ECCB482A52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Team EI Survey Projects:</a:t>
            </a:r>
          </a:p>
          <a:p>
            <a:pPr algn="ctr"/>
            <a:r>
              <a:rPr lang="en-US" altLang="en-US" b="1">
                <a:solidFill>
                  <a:srgbClr val="0D3692"/>
                </a:solidFill>
                <a:latin typeface="+mn-lt"/>
                <a:cs typeface="Arial" panose="020B0604020202020204" pitchFamily="34" charset="0"/>
              </a:rPr>
              <a:t>10 Key Activities</a:t>
            </a:r>
            <a:endParaRPr lang="en-US" altLang="en-US">
              <a:solidFill>
                <a:srgbClr val="0D3692"/>
              </a:solidFill>
              <a:latin typeface="+mn-lt"/>
            </a:endParaRPr>
          </a:p>
        </p:txBody>
      </p:sp>
      <p:sp>
        <p:nvSpPr>
          <p:cNvPr id="6" name="Rectangle 9">
            <a:extLst>
              <a:ext uri="{FF2B5EF4-FFF2-40B4-BE49-F238E27FC236}">
                <a16:creationId xmlns:a16="http://schemas.microsoft.com/office/drawing/2014/main" id="{B9D5D290-4573-4297-A8CD-BBBCFFC9AAD7}"/>
              </a:ext>
            </a:extLst>
          </p:cNvPr>
          <p:cNvSpPr txBox="1">
            <a:spLocks noChangeArrowheads="1"/>
          </p:cNvSpPr>
          <p:nvPr/>
        </p:nvSpPr>
        <p:spPr>
          <a:xfrm>
            <a:off x="1795030" y="2071255"/>
            <a:ext cx="8169852" cy="2341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100000"/>
              </a:lnSpc>
              <a:buFont typeface="+mj-lt"/>
              <a:buAutoNum type="arabicPeriod"/>
            </a:pPr>
            <a:r>
              <a:rPr lang="en-US" sz="1800"/>
              <a:t>Launch Team Ei Survey to team (time 1) once all project timelines agreed with Team Leader and with </a:t>
            </a:r>
            <a:r>
              <a:rPr lang="en-US" sz="1800" err="1"/>
              <a:t>EiW</a:t>
            </a:r>
            <a:r>
              <a:rPr lang="en-US" sz="1800"/>
              <a:t>.</a:t>
            </a:r>
          </a:p>
          <a:p>
            <a:pPr marL="800100" lvl="1" indent="-342900">
              <a:lnSpc>
                <a:spcPct val="100000"/>
              </a:lnSpc>
              <a:buFont typeface="+mj-lt"/>
              <a:buAutoNum type="arabicPeriod"/>
            </a:pPr>
            <a:r>
              <a:rPr lang="en-US" sz="1800"/>
              <a:t>Read Team Ei Survey report (&amp; expert report if requested) once generated by </a:t>
            </a:r>
            <a:r>
              <a:rPr lang="en-US" sz="1800" err="1"/>
              <a:t>EiW</a:t>
            </a:r>
            <a:r>
              <a:rPr lang="en-US" sz="1800"/>
              <a:t>.</a:t>
            </a:r>
          </a:p>
          <a:p>
            <a:pPr marL="800100" lvl="1" indent="-342900">
              <a:lnSpc>
                <a:spcPct val="100000"/>
              </a:lnSpc>
              <a:buFont typeface="+mj-lt"/>
              <a:buAutoNum type="arabicPeriod"/>
            </a:pPr>
            <a:r>
              <a:rPr lang="en-US" sz="1800"/>
              <a:t>Have Phone/video Debrief of Survey Report with </a:t>
            </a:r>
            <a:r>
              <a:rPr lang="en-US" sz="1800" err="1"/>
              <a:t>EiW</a:t>
            </a:r>
            <a:r>
              <a:rPr lang="en-US" sz="1800"/>
              <a:t> team (optional).</a:t>
            </a:r>
          </a:p>
          <a:p>
            <a:pPr marL="800100" lvl="1" indent="-342900">
              <a:lnSpc>
                <a:spcPct val="100000"/>
              </a:lnSpc>
              <a:buFont typeface="+mj-lt"/>
              <a:buAutoNum type="arabicPeriod"/>
            </a:pPr>
            <a:r>
              <a:rPr lang="en-US" sz="1800"/>
              <a:t>Create draft design of team session based on survey report (agenda, indicative outline for team dialogue session).</a:t>
            </a:r>
          </a:p>
          <a:p>
            <a:pPr marL="800100" lvl="1" indent="-342900">
              <a:lnSpc>
                <a:spcPct val="100000"/>
              </a:lnSpc>
              <a:buFont typeface="+mj-lt"/>
              <a:buAutoNum type="arabicPeriod"/>
            </a:pPr>
            <a:r>
              <a:rPr lang="en-US" sz="1800"/>
              <a:t>Debrief Survey Report &amp; review draft session outline with Team Leader (60 or 90 mins) including prep of team leader for team  session.</a:t>
            </a:r>
          </a:p>
          <a:p>
            <a:pPr marL="800100" lvl="1" indent="-342900">
              <a:lnSpc>
                <a:spcPct val="100000"/>
              </a:lnSpc>
              <a:buFont typeface="+mj-lt"/>
              <a:buAutoNum type="arabicPeriod"/>
            </a:pPr>
            <a:r>
              <a:rPr lang="en-US" sz="1800"/>
              <a:t>Send comms to team a few days before session (Report(s), session overview and preparation tasks for the session).</a:t>
            </a:r>
          </a:p>
          <a:p>
            <a:pPr>
              <a:lnSpc>
                <a:spcPct val="100000"/>
              </a:lnSpc>
            </a:pPr>
            <a:endParaRPr lang="en-US" sz="1800"/>
          </a:p>
          <a:p>
            <a:pPr>
              <a:lnSpc>
                <a:spcPct val="100000"/>
              </a:lnSpc>
            </a:pPr>
            <a:endParaRPr lang="en-US" altLang="en-US" sz="1800">
              <a:cs typeface="Arial" panose="020B0604020202020204" pitchFamily="34" charset="0"/>
            </a:endParaRPr>
          </a:p>
          <a:p>
            <a:pPr>
              <a:lnSpc>
                <a:spcPct val="100000"/>
              </a:lnSpc>
            </a:pPr>
            <a:endParaRPr lang="en-US" altLang="en-US" sz="1800">
              <a:cs typeface="Arial" panose="020B0604020202020204" pitchFamily="34" charset="0"/>
            </a:endParaRPr>
          </a:p>
        </p:txBody>
      </p:sp>
    </p:spTree>
    <p:extLst>
      <p:ext uri="{BB962C8B-B14F-4D97-AF65-F5344CB8AC3E}">
        <p14:creationId xmlns:p14="http://schemas.microsoft.com/office/powerpoint/2010/main" val="3475329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DA21178-FB57-4C05-A0FA-0ECCB482A52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Team EI Survey Projects:</a:t>
            </a:r>
          </a:p>
          <a:p>
            <a:pPr algn="ctr"/>
            <a:r>
              <a:rPr lang="en-US" altLang="en-US" b="1">
                <a:solidFill>
                  <a:srgbClr val="0D3692"/>
                </a:solidFill>
                <a:latin typeface="+mn-lt"/>
                <a:cs typeface="Arial" panose="020B0604020202020204" pitchFamily="34" charset="0"/>
              </a:rPr>
              <a:t>10 Key Activities</a:t>
            </a:r>
            <a:endParaRPr lang="en-US" altLang="en-US">
              <a:solidFill>
                <a:srgbClr val="0D3692"/>
              </a:solidFill>
              <a:latin typeface="+mn-lt"/>
            </a:endParaRPr>
          </a:p>
        </p:txBody>
      </p:sp>
      <p:sp>
        <p:nvSpPr>
          <p:cNvPr id="6" name="Rectangle 9">
            <a:extLst>
              <a:ext uri="{FF2B5EF4-FFF2-40B4-BE49-F238E27FC236}">
                <a16:creationId xmlns:a16="http://schemas.microsoft.com/office/drawing/2014/main" id="{B9D5D290-4573-4297-A8CD-BBBCFFC9AAD7}"/>
              </a:ext>
            </a:extLst>
          </p:cNvPr>
          <p:cNvSpPr txBox="1">
            <a:spLocks noChangeArrowheads="1"/>
          </p:cNvSpPr>
          <p:nvPr/>
        </p:nvSpPr>
        <p:spPr>
          <a:xfrm>
            <a:off x="1805421" y="2123209"/>
            <a:ext cx="8169852" cy="2341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100000"/>
              </a:lnSpc>
              <a:buFont typeface="+mj-lt"/>
              <a:buAutoNum type="arabicPeriod" startAt="7"/>
            </a:pPr>
            <a:r>
              <a:rPr lang="en-US" sz="1800"/>
              <a:t>Facilitate Team Dialogue session with Team (3-4 hours, 6 hours or 1.5 days’ duration, depending on context, budget </a:t>
            </a:r>
            <a:r>
              <a:rPr lang="en-US" sz="1800" err="1"/>
              <a:t>etc</a:t>
            </a:r>
            <a:r>
              <a:rPr lang="en-US" sz="1800"/>
              <a:t>).</a:t>
            </a:r>
          </a:p>
          <a:p>
            <a:pPr marL="343974" lvl="1" indent="-342900">
              <a:lnSpc>
                <a:spcPct val="100000"/>
              </a:lnSpc>
              <a:buFont typeface="+mj-lt"/>
              <a:buAutoNum type="arabicPeriod" startAt="7"/>
            </a:pPr>
            <a:endParaRPr lang="en-US" sz="1800"/>
          </a:p>
          <a:p>
            <a:pPr marL="800100" lvl="1" indent="-342900">
              <a:lnSpc>
                <a:spcPct val="100000"/>
              </a:lnSpc>
              <a:buFont typeface="+mj-lt"/>
              <a:buAutoNum type="arabicPeriod" startAt="7"/>
            </a:pPr>
            <a:r>
              <a:rPr lang="en-US" sz="1800"/>
              <a:t>Provide follow up Team Coaching (options: leader, leader+1, team members; no. of sessions could be 2,3,4,6, depending on context, budget </a:t>
            </a:r>
            <a:r>
              <a:rPr lang="en-US" sz="1800" err="1"/>
              <a:t>etc</a:t>
            </a:r>
            <a:r>
              <a:rPr lang="en-US" sz="1800"/>
              <a:t>).</a:t>
            </a:r>
          </a:p>
          <a:p>
            <a:pPr marL="343974" lvl="1" indent="-342900">
              <a:lnSpc>
                <a:spcPct val="100000"/>
              </a:lnSpc>
              <a:buFont typeface="+mj-lt"/>
              <a:buAutoNum type="arabicPeriod" startAt="7"/>
            </a:pPr>
            <a:endParaRPr lang="en-US" sz="1800"/>
          </a:p>
          <a:p>
            <a:pPr marL="800100" lvl="1" indent="-342900">
              <a:lnSpc>
                <a:spcPct val="100000"/>
              </a:lnSpc>
              <a:buFont typeface="+mj-lt"/>
              <a:buAutoNum type="arabicPeriod" startAt="7"/>
            </a:pPr>
            <a:r>
              <a:rPr lang="en-US" sz="1800"/>
              <a:t>Launch the Repeat Team EI Survey (time 2), with help from </a:t>
            </a:r>
            <a:r>
              <a:rPr lang="en-US" sz="1800" err="1"/>
              <a:t>EiW</a:t>
            </a:r>
            <a:r>
              <a:rPr lang="en-US" sz="1800"/>
              <a:t>.</a:t>
            </a:r>
          </a:p>
          <a:p>
            <a:pPr marL="343974" lvl="1" indent="-342900">
              <a:lnSpc>
                <a:spcPct val="100000"/>
              </a:lnSpc>
              <a:buFont typeface="+mj-lt"/>
              <a:buAutoNum type="arabicPeriod" startAt="7"/>
            </a:pPr>
            <a:endParaRPr lang="en-US" sz="1800"/>
          </a:p>
          <a:p>
            <a:pPr marL="800100" lvl="1" indent="-342900">
              <a:lnSpc>
                <a:spcPct val="100000"/>
              </a:lnSpc>
              <a:buFont typeface="+mj-lt"/>
              <a:buAutoNum type="arabicPeriod" startAt="7"/>
            </a:pPr>
            <a:r>
              <a:rPr lang="en-US" sz="1800"/>
              <a:t>Facilitate 2nd Team Dialogue session to celebrate successes and plan new actions (could be half or full day, depending on context, budget).</a:t>
            </a:r>
          </a:p>
        </p:txBody>
      </p:sp>
    </p:spTree>
    <p:extLst>
      <p:ext uri="{BB962C8B-B14F-4D97-AF65-F5344CB8AC3E}">
        <p14:creationId xmlns:p14="http://schemas.microsoft.com/office/powerpoint/2010/main" val="2784226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DA21178-FB57-4C05-A0FA-0ECCB482A52E}"/>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Team EI Survey Projects:</a:t>
            </a:r>
          </a:p>
          <a:p>
            <a:pPr algn="ctr"/>
            <a:r>
              <a:rPr lang="en-US" altLang="en-US" b="1">
                <a:solidFill>
                  <a:srgbClr val="0D3692"/>
                </a:solidFill>
                <a:latin typeface="+mn-lt"/>
                <a:cs typeface="Arial" panose="020B0604020202020204" pitchFamily="34" charset="0"/>
              </a:rPr>
              <a:t>Other Considerations</a:t>
            </a:r>
            <a:endParaRPr lang="en-US" altLang="en-US">
              <a:solidFill>
                <a:srgbClr val="0D3692"/>
              </a:solidFill>
              <a:latin typeface="+mn-lt"/>
            </a:endParaRPr>
          </a:p>
        </p:txBody>
      </p:sp>
      <p:sp>
        <p:nvSpPr>
          <p:cNvPr id="6" name="Rectangle 9">
            <a:extLst>
              <a:ext uri="{FF2B5EF4-FFF2-40B4-BE49-F238E27FC236}">
                <a16:creationId xmlns:a16="http://schemas.microsoft.com/office/drawing/2014/main" id="{B9D5D290-4573-4297-A8CD-BBBCFFC9AAD7}"/>
              </a:ext>
            </a:extLst>
          </p:cNvPr>
          <p:cNvSpPr txBox="1">
            <a:spLocks noChangeArrowheads="1"/>
          </p:cNvSpPr>
          <p:nvPr/>
        </p:nvSpPr>
        <p:spPr>
          <a:xfrm>
            <a:off x="2011074" y="2019300"/>
            <a:ext cx="8169852" cy="2341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274" lvl="1" indent="-457200">
              <a:lnSpc>
                <a:spcPct val="100000"/>
              </a:lnSpc>
              <a:buFont typeface="+mj-lt"/>
              <a:buAutoNum type="arabicPeriod"/>
            </a:pPr>
            <a:r>
              <a:rPr lang="en-US" sz="1800"/>
              <a:t>Does the </a:t>
            </a:r>
            <a:r>
              <a:rPr lang="en-US" sz="1800" b="1"/>
              <a:t>Team Leader </a:t>
            </a:r>
            <a:r>
              <a:rPr lang="en-US" sz="1800"/>
              <a:t>need coaching? Are there components of the TEAM Ei framework you want to work through with the Team Leader before the team meets together?</a:t>
            </a:r>
          </a:p>
          <a:p>
            <a:pPr marL="458274" lvl="1" indent="-457200">
              <a:lnSpc>
                <a:spcPct val="100000"/>
              </a:lnSpc>
              <a:buFont typeface="+mj-lt"/>
              <a:buAutoNum type="arabicPeriod"/>
            </a:pPr>
            <a:r>
              <a:rPr lang="en-US" sz="1800"/>
              <a:t>Do </a:t>
            </a:r>
            <a:r>
              <a:rPr lang="en-US" sz="1800" b="1"/>
              <a:t>Team members</a:t>
            </a:r>
            <a:r>
              <a:rPr lang="en-US" sz="1800"/>
              <a:t> have appetite for doing some individual exploration work, with the help of assessments, 1:1 coaching? </a:t>
            </a:r>
          </a:p>
          <a:p>
            <a:pPr marL="458274" lvl="1" indent="-457200">
              <a:lnSpc>
                <a:spcPct val="100000"/>
              </a:lnSpc>
              <a:buFont typeface="+mj-lt"/>
              <a:buAutoNum type="arabicPeriod"/>
            </a:pPr>
            <a:r>
              <a:rPr lang="en-US" sz="1800"/>
              <a:t>Are there </a:t>
            </a:r>
            <a:r>
              <a:rPr lang="en-US" sz="1800" b="1"/>
              <a:t>separate smaller groups within the team</a:t>
            </a:r>
            <a:r>
              <a:rPr lang="en-US" sz="1800"/>
              <a:t> who might benefit from separate team development help?</a:t>
            </a:r>
            <a:r>
              <a:rPr lang="en-US" sz="1800" i="1"/>
              <a:t> (e.g. a product team who meets more regularly than the whole team, who need to build their own norms, in order for the larger team to work well together).</a:t>
            </a:r>
          </a:p>
          <a:p>
            <a:pPr marL="458274" lvl="1" indent="-457200">
              <a:lnSpc>
                <a:spcPct val="100000"/>
              </a:lnSpc>
              <a:buFont typeface="+mj-lt"/>
              <a:buAutoNum type="arabicPeriod"/>
            </a:pPr>
            <a:r>
              <a:rPr lang="en-US" sz="1800"/>
              <a:t>Are there </a:t>
            </a:r>
            <a:r>
              <a:rPr lang="en-US" sz="1800" b="1"/>
              <a:t>multiple teams </a:t>
            </a:r>
            <a:r>
              <a:rPr lang="en-US" sz="1800"/>
              <a:t>in the same organization who might benefit from having their own similar  team development work, in tandem to the development work you are doing with this team?</a:t>
            </a:r>
          </a:p>
        </p:txBody>
      </p:sp>
    </p:spTree>
    <p:extLst>
      <p:ext uri="{BB962C8B-B14F-4D97-AF65-F5344CB8AC3E}">
        <p14:creationId xmlns:p14="http://schemas.microsoft.com/office/powerpoint/2010/main" val="835589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D54C9-C7E0-4A52-953D-602A38055078}"/>
              </a:ext>
            </a:extLst>
          </p:cNvPr>
          <p:cNvSpPr txBox="1">
            <a:spLocks noChangeArrowheads="1"/>
          </p:cNvSpPr>
          <p:nvPr/>
        </p:nvSpPr>
        <p:spPr>
          <a:xfrm>
            <a:off x="703118" y="472683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a:latin typeface="+mn-lt"/>
                <a:cs typeface="Arial" panose="020B0604020202020204" pitchFamily="34" charset="0"/>
              </a:rPr>
              <a:t>Geetu </a:t>
            </a:r>
            <a:r>
              <a:rPr lang="en-US" altLang="en-US" sz="3600" err="1">
                <a:latin typeface="+mn-lt"/>
                <a:cs typeface="Arial" panose="020B0604020202020204" pitchFamily="34" charset="0"/>
              </a:rPr>
              <a:t>Bharwaney</a:t>
            </a:r>
            <a:r>
              <a:rPr lang="en-US" altLang="en-US" sz="3600">
                <a:latin typeface="+mn-lt"/>
                <a:cs typeface="Arial" panose="020B0604020202020204" pitchFamily="34" charset="0"/>
              </a:rPr>
              <a:t>, D.Sc.</a:t>
            </a:r>
          </a:p>
        </p:txBody>
      </p:sp>
      <p:pic>
        <p:nvPicPr>
          <p:cNvPr id="6" name="Picture 5" descr="A picture containing table, plastic, cup, food&#10;&#10;Description automatically generated">
            <a:extLst>
              <a:ext uri="{FF2B5EF4-FFF2-40B4-BE49-F238E27FC236}">
                <a16:creationId xmlns:a16="http://schemas.microsoft.com/office/drawing/2014/main" id="{11D3D8C5-F14E-44B1-BFA1-8D366F4FA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576" y="1638321"/>
            <a:ext cx="2920221" cy="2920221"/>
          </a:xfrm>
          <a:prstGeom prst="rect">
            <a:avLst/>
          </a:prstGeom>
        </p:spPr>
      </p:pic>
      <p:pic>
        <p:nvPicPr>
          <p:cNvPr id="8" name="Picture 7" descr="A cat that is looking at the camera&#10;&#10;Description automatically generated">
            <a:extLst>
              <a:ext uri="{FF2B5EF4-FFF2-40B4-BE49-F238E27FC236}">
                <a16:creationId xmlns:a16="http://schemas.microsoft.com/office/drawing/2014/main" id="{AC62C7DD-ED42-48FC-A0A3-B6C54C94F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03" y="1638322"/>
            <a:ext cx="2920220" cy="2920220"/>
          </a:xfrm>
          <a:prstGeom prst="rect">
            <a:avLst/>
          </a:prstGeom>
        </p:spPr>
      </p:pic>
      <p:sp>
        <p:nvSpPr>
          <p:cNvPr id="7" name="Rectangle 2">
            <a:extLst>
              <a:ext uri="{FF2B5EF4-FFF2-40B4-BE49-F238E27FC236}">
                <a16:creationId xmlns:a16="http://schemas.microsoft.com/office/drawing/2014/main" id="{59C08227-4255-42B3-9300-301BACB52038}"/>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Positioning the Survey and Engaging Clients</a:t>
            </a:r>
            <a:endParaRPr lang="en-US" altLang="en-US" sz="3200">
              <a:solidFill>
                <a:srgbClr val="0D3692"/>
              </a:solidFill>
              <a:latin typeface="+mn-lt"/>
            </a:endParaRPr>
          </a:p>
        </p:txBody>
      </p:sp>
    </p:spTree>
    <p:extLst>
      <p:ext uri="{BB962C8B-B14F-4D97-AF65-F5344CB8AC3E}">
        <p14:creationId xmlns:p14="http://schemas.microsoft.com/office/powerpoint/2010/main" val="2670489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B9D5D290-4573-4297-A8CD-BBBCFFC9AAD7}"/>
              </a:ext>
            </a:extLst>
          </p:cNvPr>
          <p:cNvSpPr txBox="1">
            <a:spLocks noChangeArrowheads="1"/>
          </p:cNvSpPr>
          <p:nvPr/>
        </p:nvSpPr>
        <p:spPr>
          <a:xfrm>
            <a:off x="2369560" y="1863436"/>
            <a:ext cx="7452880" cy="2341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ct val="0"/>
              </a:spcBef>
              <a:buNone/>
            </a:pPr>
            <a:r>
              <a:rPr lang="en-GB"/>
              <a:t>Some key points you may want to communicate to potential users of the Team EI Survey</a:t>
            </a:r>
          </a:p>
          <a:p>
            <a:pPr marL="0" indent="0" algn="ctr">
              <a:lnSpc>
                <a:spcPct val="150000"/>
              </a:lnSpc>
              <a:spcBef>
                <a:spcPct val="0"/>
              </a:spcBef>
              <a:buNone/>
            </a:pPr>
            <a:endParaRPr lang="en-GB" altLang="en-US"/>
          </a:p>
          <a:p>
            <a:pPr marL="0" indent="0" algn="ctr">
              <a:lnSpc>
                <a:spcPct val="150000"/>
              </a:lnSpc>
              <a:spcBef>
                <a:spcPct val="0"/>
              </a:spcBef>
              <a:buNone/>
            </a:pPr>
            <a:r>
              <a:rPr lang="en-GB" altLang="en-US" sz="3600" b="1"/>
              <a:t>P.A.C.E</a:t>
            </a:r>
            <a:endParaRPr lang="en-US" altLang="en-US" sz="3600" b="1"/>
          </a:p>
        </p:txBody>
      </p:sp>
      <p:sp>
        <p:nvSpPr>
          <p:cNvPr id="3" name="Rectangle 2">
            <a:extLst>
              <a:ext uri="{FF2B5EF4-FFF2-40B4-BE49-F238E27FC236}">
                <a16:creationId xmlns:a16="http://schemas.microsoft.com/office/drawing/2014/main" id="{2E4F5A46-9B80-447E-B358-A45A226FD3E4}"/>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Positioning the Survey and Engaging Clients</a:t>
            </a:r>
            <a:endParaRPr lang="en-US" altLang="en-US" sz="3200">
              <a:solidFill>
                <a:srgbClr val="0D3692"/>
              </a:solidFill>
              <a:latin typeface="+mn-lt"/>
            </a:endParaRPr>
          </a:p>
        </p:txBody>
      </p:sp>
    </p:spTree>
    <p:extLst>
      <p:ext uri="{BB962C8B-B14F-4D97-AF65-F5344CB8AC3E}">
        <p14:creationId xmlns:p14="http://schemas.microsoft.com/office/powerpoint/2010/main" val="1049934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4025585" y="1554298"/>
            <a:ext cx="6655430" cy="4401205"/>
          </a:xfrm>
          <a:prstGeom prst="rect">
            <a:avLst/>
          </a:prstGeom>
        </p:spPr>
        <p:txBody>
          <a:bodyPr wrap="square">
            <a:spAutoFit/>
          </a:bodyPr>
          <a:lstStyle/>
          <a:p>
            <a:pPr algn="ctr"/>
            <a:endParaRPr lang="en-GB" sz="2800"/>
          </a:p>
          <a:p>
            <a:pPr algn="just"/>
            <a:r>
              <a:rPr lang="en-US" sz="2800" b="1"/>
              <a:t>People tend not to fully recognize the role played by environmental factors in producing behavior …a person’s behavior is so vivid against the “ground” of its context that observers have no choice but to look to the person for the cause of the behavior. </a:t>
            </a:r>
            <a:endParaRPr lang="en-GB" sz="2800" b="1"/>
          </a:p>
          <a:p>
            <a:pPr algn="just"/>
            <a:r>
              <a:rPr lang="en-GB" sz="2800"/>
              <a:t>					</a:t>
            </a:r>
          </a:p>
          <a:p>
            <a:pPr algn="just"/>
            <a:r>
              <a:rPr lang="en-GB" sz="2800"/>
              <a:t>					          </a:t>
            </a:r>
            <a:r>
              <a:rPr lang="en-US" sz="2800"/>
              <a:t>-Heider </a:t>
            </a:r>
            <a:endParaRPr lang="en-GB" sz="2800"/>
          </a:p>
          <a:p>
            <a:pPr lvl="0"/>
            <a:endParaRPr lang="en-GB" sz="2800"/>
          </a:p>
        </p:txBody>
      </p:sp>
      <p:pic>
        <p:nvPicPr>
          <p:cNvPr id="18438" name="Picture 6" descr="Investigating Psychology: CHIPs">
            <a:extLst>
              <a:ext uri="{FF2B5EF4-FFF2-40B4-BE49-F238E27FC236}">
                <a16:creationId xmlns:a16="http://schemas.microsoft.com/office/drawing/2014/main" id="{ECD240D1-A160-4FF7-8DCC-9BD0D0369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782" y="2063080"/>
            <a:ext cx="17716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29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F5A46-9B80-447E-B358-A45A226FD3E4}"/>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P.A.C.E in Engaging Others with the            Team EI Survey</a:t>
            </a:r>
            <a:endParaRPr lang="en-US" altLang="en-US" sz="3200">
              <a:solidFill>
                <a:srgbClr val="0D3692"/>
              </a:solidFill>
              <a:latin typeface="+mn-lt"/>
            </a:endParaRPr>
          </a:p>
        </p:txBody>
      </p:sp>
      <p:sp>
        <p:nvSpPr>
          <p:cNvPr id="4" name="Shape 504">
            <a:extLst>
              <a:ext uri="{FF2B5EF4-FFF2-40B4-BE49-F238E27FC236}">
                <a16:creationId xmlns:a16="http://schemas.microsoft.com/office/drawing/2014/main" id="{413B407A-EAF5-4E1F-B254-B989D72B6D89}"/>
              </a:ext>
            </a:extLst>
          </p:cNvPr>
          <p:cNvSpPr/>
          <p:nvPr/>
        </p:nvSpPr>
        <p:spPr>
          <a:xfrm>
            <a:off x="6720898" y="1927962"/>
            <a:ext cx="3522792" cy="3522787"/>
          </a:xfrm>
          <a:prstGeom prst="ellipse">
            <a:avLst/>
          </a:prstGeom>
          <a:gradFill>
            <a:gsLst>
              <a:gs pos="15000">
                <a:schemeClr val="bg1">
                  <a:lumMod val="65000"/>
                </a:schemeClr>
              </a:gs>
              <a:gs pos="80000">
                <a:schemeClr val="tx1">
                  <a:lumMod val="50000"/>
                  <a:lumOff val="50000"/>
                </a:schemeClr>
              </a:gs>
            </a:gsLst>
            <a:path path="circle">
              <a:fillToRect l="50000" t="50000" r="50000" b="50000"/>
            </a:path>
          </a:gradFill>
          <a:ln w="15875" cap="flat">
            <a:noFill/>
            <a:prstDash val="dash"/>
            <a:miter lim="800000"/>
            <a:headEnd/>
            <a:tailEnd/>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a:ln>
                  <a:noFill/>
                </a:ln>
                <a:solidFill>
                  <a:srgbClr val="FFFFFF"/>
                </a:solidFill>
                <a:effectLst/>
                <a:uLnTx/>
                <a:uFillTx/>
                <a:ea typeface="Helvetica" charset="0"/>
                <a:cs typeface="Helvetica" charset="0"/>
                <a:sym typeface="Calibri"/>
              </a:rPr>
              <a:t>Key Question:</a:t>
            </a:r>
            <a:br>
              <a:rPr kumimoji="1" lang="en-US" sz="2000" b="1" i="0" u="none" strike="noStrike" kern="1200" cap="none" spc="0" normalizeH="0" baseline="0" noProof="0">
                <a:ln>
                  <a:noFill/>
                </a:ln>
                <a:solidFill>
                  <a:srgbClr val="FFFFFF"/>
                </a:solidFill>
                <a:effectLst/>
                <a:uLnTx/>
                <a:uFillTx/>
                <a:ea typeface="Helvetica" charset="0"/>
                <a:cs typeface="Helvetica" charset="0"/>
                <a:sym typeface="Calibri"/>
              </a:rPr>
            </a:br>
            <a:endParaRPr kumimoji="1" lang="en-US" sz="2000" b="1" i="0" u="none" strike="noStrike" kern="1200" cap="none" spc="0" normalizeH="0" baseline="0" noProof="0">
              <a:ln>
                <a:noFill/>
              </a:ln>
              <a:solidFill>
                <a:srgbClr val="FFFFFF"/>
              </a:solidFill>
              <a:effectLst/>
              <a:uLnTx/>
              <a:uFillTx/>
              <a:ea typeface="Helvetica" charset="0"/>
              <a:cs typeface="Helvetica" charset="0"/>
              <a:sym typeface="Calibri"/>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a:ln>
                  <a:noFill/>
                </a:ln>
                <a:solidFill>
                  <a:srgbClr val="FFFFFF"/>
                </a:solidFill>
                <a:effectLst/>
                <a:uLnTx/>
                <a:uFillTx/>
                <a:ea typeface="Helvetica" charset="0"/>
                <a:cs typeface="Helvetica" charset="0"/>
                <a:sym typeface="Calibri"/>
              </a:rPr>
              <a:t>What does the Team EI Survey enable your organization </a:t>
            </a:r>
            <a:br>
              <a:rPr kumimoji="1" lang="en-US" sz="2000" b="0" i="0" u="none" strike="noStrike" kern="1200" cap="none" spc="0" normalizeH="0" baseline="0" noProof="0">
                <a:ln>
                  <a:noFill/>
                </a:ln>
                <a:solidFill>
                  <a:srgbClr val="FFFFFF"/>
                </a:solidFill>
                <a:effectLst/>
                <a:uLnTx/>
                <a:uFillTx/>
                <a:ea typeface="Helvetica" charset="0"/>
                <a:cs typeface="Helvetica" charset="0"/>
                <a:sym typeface="Calibri"/>
              </a:rPr>
            </a:br>
            <a:r>
              <a:rPr kumimoji="1" lang="en-US" sz="2000" b="0" i="0" u="none" strike="noStrike" kern="1200" cap="none" spc="0" normalizeH="0" baseline="0" noProof="0">
                <a:ln>
                  <a:noFill/>
                </a:ln>
                <a:solidFill>
                  <a:srgbClr val="FFFFFF"/>
                </a:solidFill>
                <a:effectLst/>
                <a:uLnTx/>
                <a:uFillTx/>
                <a:ea typeface="Helvetica" charset="0"/>
                <a:cs typeface="Helvetica" charset="0"/>
                <a:sym typeface="Calibri"/>
              </a:rPr>
              <a:t>to do that you are unable to do </a:t>
            </a:r>
            <a:br>
              <a:rPr kumimoji="1" lang="en-US" sz="2000" b="0" i="0" u="none" strike="noStrike" kern="1200" cap="none" spc="0" normalizeH="0" baseline="0" noProof="0">
                <a:ln>
                  <a:noFill/>
                </a:ln>
                <a:solidFill>
                  <a:srgbClr val="FFFFFF"/>
                </a:solidFill>
                <a:effectLst/>
                <a:uLnTx/>
                <a:uFillTx/>
                <a:ea typeface="Helvetica" charset="0"/>
                <a:cs typeface="Helvetica" charset="0"/>
                <a:sym typeface="Calibri"/>
              </a:rPr>
            </a:br>
            <a:r>
              <a:rPr kumimoji="1" lang="en-US" sz="2000" b="0" i="0" u="none" strike="noStrike" kern="1200" cap="none" spc="0" normalizeH="0" baseline="0" noProof="0">
                <a:ln>
                  <a:noFill/>
                </a:ln>
                <a:solidFill>
                  <a:srgbClr val="FFFFFF"/>
                </a:solidFill>
                <a:effectLst/>
                <a:uLnTx/>
                <a:uFillTx/>
                <a:ea typeface="Helvetica" charset="0"/>
                <a:cs typeface="Helvetica" charset="0"/>
                <a:sym typeface="Calibri"/>
              </a:rPr>
              <a:t>without it? </a:t>
            </a:r>
          </a:p>
        </p:txBody>
      </p:sp>
      <p:sp>
        <p:nvSpPr>
          <p:cNvPr id="5" name="Rectangle 4">
            <a:extLst>
              <a:ext uri="{FF2B5EF4-FFF2-40B4-BE49-F238E27FC236}">
                <a16:creationId xmlns:a16="http://schemas.microsoft.com/office/drawing/2014/main" id="{1352E739-E3DA-4978-A305-F1ECC32A6605}"/>
              </a:ext>
            </a:extLst>
          </p:cNvPr>
          <p:cNvSpPr/>
          <p:nvPr/>
        </p:nvSpPr>
        <p:spPr>
          <a:xfrm>
            <a:off x="2447284" y="2258254"/>
            <a:ext cx="2788456"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a:ln>
                  <a:noFill/>
                </a:ln>
                <a:solidFill>
                  <a:srgbClr val="0094D5"/>
                </a:solidFill>
                <a:effectLst/>
                <a:uLnTx/>
                <a:uFillTx/>
                <a:ea typeface="Helvetica" charset="0"/>
                <a:cs typeface="Helvetica" charset="0"/>
              </a:rPr>
              <a:t>Positioning</a:t>
            </a:r>
          </a:p>
        </p:txBody>
      </p:sp>
      <p:sp>
        <p:nvSpPr>
          <p:cNvPr id="7" name="Rectangle 6">
            <a:extLst>
              <a:ext uri="{FF2B5EF4-FFF2-40B4-BE49-F238E27FC236}">
                <a16:creationId xmlns:a16="http://schemas.microsoft.com/office/drawing/2014/main" id="{EBBF309A-505F-4E0A-8149-96D33D736A90}"/>
              </a:ext>
            </a:extLst>
          </p:cNvPr>
          <p:cNvSpPr/>
          <p:nvPr/>
        </p:nvSpPr>
        <p:spPr>
          <a:xfrm>
            <a:off x="2447284" y="3108152"/>
            <a:ext cx="2871976" cy="2092881"/>
          </a:xfrm>
          <a:prstGeom prst="rect">
            <a:avLst/>
          </a:prstGeom>
        </p:spPr>
        <p:txBody>
          <a:bodyPr wrap="square">
            <a:spAutoFit/>
          </a:bodyPr>
          <a:lstStyle/>
          <a:p>
            <a:pPr marL="0" marR="0" lvl="0" indent="0" algn="l" defTabSz="914400" rtl="0" eaLnBrk="1" fontAlgn="base" latinLnBrk="0" hangingPunct="1">
              <a:lnSpc>
                <a:spcPts val="2584"/>
              </a:lnSpc>
              <a:spcBef>
                <a:spcPct val="0"/>
              </a:spcBef>
              <a:spcAft>
                <a:spcPct val="0"/>
              </a:spcAft>
              <a:buClrTx/>
              <a:buSzTx/>
              <a:buFontTx/>
              <a:buNone/>
              <a:tabLst/>
              <a:defRPr/>
            </a:pPr>
            <a:r>
              <a:rPr kumimoji="1" lang="en-US" sz="2000" b="0" i="0" u="none" strike="noStrike" kern="1200" cap="none" spc="0" normalizeH="0" baseline="0" noProof="0">
                <a:ln>
                  <a:noFill/>
                </a:ln>
                <a:solidFill>
                  <a:srgbClr val="000000">
                    <a:lumMod val="50000"/>
                    <a:lumOff val="50000"/>
                  </a:srgbClr>
                </a:solidFill>
                <a:effectLst/>
                <a:uLnTx/>
                <a:uFillTx/>
                <a:ea typeface="Helvetica" charset="0"/>
                <a:cs typeface="Helvetica" charset="0"/>
              </a:rPr>
              <a:t>Be clear about the </a:t>
            </a:r>
            <a:r>
              <a:rPr kumimoji="1" lang="en-US" sz="2000" b="1" i="0" u="none" strike="noStrike" kern="1200" cap="none" spc="0" normalizeH="0" baseline="0" noProof="0">
                <a:ln>
                  <a:noFill/>
                </a:ln>
                <a:solidFill>
                  <a:srgbClr val="000000">
                    <a:lumMod val="50000"/>
                    <a:lumOff val="50000"/>
                  </a:srgbClr>
                </a:solidFill>
                <a:effectLst/>
                <a:uLnTx/>
                <a:uFillTx/>
                <a:ea typeface="Helvetica" charset="0"/>
                <a:cs typeface="Helvetica" charset="0"/>
              </a:rPr>
              <a:t>key benefits </a:t>
            </a:r>
            <a:r>
              <a:rPr kumimoji="1" lang="en-US" sz="2000" b="0" i="0" u="none" strike="noStrike" kern="1200" cap="none" spc="0" normalizeH="0" baseline="0" noProof="0">
                <a:ln>
                  <a:noFill/>
                </a:ln>
                <a:solidFill>
                  <a:srgbClr val="000000">
                    <a:lumMod val="50000"/>
                    <a:lumOff val="50000"/>
                  </a:srgbClr>
                </a:solidFill>
                <a:effectLst/>
                <a:uLnTx/>
                <a:uFillTx/>
                <a:ea typeface="Helvetica" charset="0"/>
                <a:cs typeface="Helvetica" charset="0"/>
              </a:rPr>
              <a:t>of the Team Ei Survey– what it is designed to do and why this matters for your </a:t>
            </a:r>
            <a:r>
              <a:rPr kumimoji="1" lang="en-US" sz="2000" b="0" i="0" u="none" strike="noStrike" kern="1200" cap="none" spc="0" normalizeH="0" baseline="0" noProof="0" err="1">
                <a:ln>
                  <a:noFill/>
                </a:ln>
                <a:solidFill>
                  <a:srgbClr val="000000">
                    <a:lumMod val="50000"/>
                    <a:lumOff val="50000"/>
                  </a:srgbClr>
                </a:solidFill>
                <a:effectLst/>
                <a:uLnTx/>
                <a:uFillTx/>
                <a:ea typeface="Helvetica" charset="0"/>
                <a:cs typeface="Helvetica" charset="0"/>
              </a:rPr>
              <a:t>organisation</a:t>
            </a:r>
            <a:r>
              <a:rPr kumimoji="1" lang="en-US" sz="2000" b="0" i="0" u="none" strike="noStrike" kern="1200" cap="none" spc="0" normalizeH="0" baseline="0" noProof="0">
                <a:ln>
                  <a:noFill/>
                </a:ln>
                <a:solidFill>
                  <a:srgbClr val="000000">
                    <a:lumMod val="50000"/>
                    <a:lumOff val="50000"/>
                  </a:srgbClr>
                </a:solidFill>
                <a:effectLst/>
                <a:uLnTx/>
                <a:uFillTx/>
                <a:ea typeface="Helvetica" charset="0"/>
                <a:cs typeface="Helvetica" charset="0"/>
              </a:rPr>
              <a:t>. </a:t>
            </a:r>
          </a:p>
        </p:txBody>
      </p:sp>
    </p:spTree>
    <p:extLst>
      <p:ext uri="{BB962C8B-B14F-4D97-AF65-F5344CB8AC3E}">
        <p14:creationId xmlns:p14="http://schemas.microsoft.com/office/powerpoint/2010/main" val="3404612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F5A46-9B80-447E-B358-A45A226FD3E4}"/>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P.A.C.E in Engaging Others with the            Team EI Survey</a:t>
            </a:r>
            <a:endParaRPr lang="en-US" altLang="en-US" sz="3200">
              <a:solidFill>
                <a:srgbClr val="0D3692"/>
              </a:solidFill>
              <a:latin typeface="+mn-lt"/>
            </a:endParaRPr>
          </a:p>
        </p:txBody>
      </p:sp>
      <p:sp>
        <p:nvSpPr>
          <p:cNvPr id="4" name="Shape 504">
            <a:extLst>
              <a:ext uri="{FF2B5EF4-FFF2-40B4-BE49-F238E27FC236}">
                <a16:creationId xmlns:a16="http://schemas.microsoft.com/office/drawing/2014/main" id="{413B407A-EAF5-4E1F-B254-B989D72B6D89}"/>
              </a:ext>
            </a:extLst>
          </p:cNvPr>
          <p:cNvSpPr/>
          <p:nvPr/>
        </p:nvSpPr>
        <p:spPr>
          <a:xfrm>
            <a:off x="6720898" y="1927962"/>
            <a:ext cx="3522792" cy="3522787"/>
          </a:xfrm>
          <a:prstGeom prst="ellipse">
            <a:avLst/>
          </a:prstGeom>
          <a:gradFill>
            <a:gsLst>
              <a:gs pos="15000">
                <a:schemeClr val="bg1">
                  <a:lumMod val="65000"/>
                </a:schemeClr>
              </a:gs>
              <a:gs pos="80000">
                <a:schemeClr val="tx1">
                  <a:lumMod val="50000"/>
                  <a:lumOff val="50000"/>
                </a:schemeClr>
              </a:gs>
            </a:gsLst>
            <a:path path="circle">
              <a:fillToRect l="50000" t="50000" r="50000" b="50000"/>
            </a:path>
          </a:gradFill>
          <a:ln w="15875" cap="flat">
            <a:noFill/>
            <a:prstDash val="dash"/>
            <a:miter lim="800000"/>
            <a:headEnd/>
            <a:tailEnd/>
          </a:ln>
        </p:spPr>
        <p:txBody>
          <a:bodyPr lIns="0" tIns="0" rIns="0" bIns="0" anchor="ctr"/>
          <a:lstStyle/>
          <a:p>
            <a:pPr lvl="0" algn="ctr" fontAlgn="base">
              <a:spcBef>
                <a:spcPct val="0"/>
              </a:spcBef>
              <a:spcAft>
                <a:spcPct val="0"/>
              </a:spcAft>
              <a:defRPr/>
            </a:pPr>
            <a:r>
              <a:rPr kumimoji="1" lang="en-US" sz="2000" b="1">
                <a:solidFill>
                  <a:srgbClr val="FFFFFF"/>
                </a:solidFill>
                <a:ea typeface="Helvetica" charset="0"/>
                <a:cs typeface="Helvetica" charset="0"/>
                <a:sym typeface="Calibri"/>
              </a:rPr>
              <a:t>Key Question:</a:t>
            </a:r>
            <a:br>
              <a:rPr kumimoji="1" lang="en-US" sz="2000" b="1">
                <a:solidFill>
                  <a:srgbClr val="FFFFFF"/>
                </a:solidFill>
                <a:ea typeface="Helvetica" charset="0"/>
                <a:cs typeface="Helvetica" charset="0"/>
                <a:sym typeface="Calibri"/>
              </a:rPr>
            </a:br>
            <a:endParaRPr kumimoji="1" lang="en-US" sz="2000" b="1">
              <a:solidFill>
                <a:srgbClr val="FFFFFF"/>
              </a:solidFill>
              <a:ea typeface="Helvetica" charset="0"/>
              <a:cs typeface="Helvetica" charset="0"/>
              <a:sym typeface="Calibri"/>
            </a:endParaRPr>
          </a:p>
          <a:p>
            <a:pPr lvl="0" algn="ctr" fontAlgn="base">
              <a:spcBef>
                <a:spcPct val="0"/>
              </a:spcBef>
              <a:spcAft>
                <a:spcPct val="0"/>
              </a:spcAft>
              <a:defRPr/>
            </a:pPr>
            <a:r>
              <a:rPr kumimoji="1" lang="en-US" sz="2000">
                <a:solidFill>
                  <a:srgbClr val="FFFFFF"/>
                </a:solidFill>
                <a:ea typeface="Helvetica" charset="0"/>
                <a:cs typeface="Helvetica" charset="0"/>
                <a:sym typeface="Calibri"/>
              </a:rPr>
              <a:t>How specifically will the Team EI Survey be used in order to reach the best outcomes for your target teams?</a:t>
            </a:r>
          </a:p>
        </p:txBody>
      </p:sp>
      <p:sp>
        <p:nvSpPr>
          <p:cNvPr id="5" name="Rectangle 4">
            <a:extLst>
              <a:ext uri="{FF2B5EF4-FFF2-40B4-BE49-F238E27FC236}">
                <a16:creationId xmlns:a16="http://schemas.microsoft.com/office/drawing/2014/main" id="{1352E739-E3DA-4978-A305-F1ECC32A6605}"/>
              </a:ext>
            </a:extLst>
          </p:cNvPr>
          <p:cNvSpPr/>
          <p:nvPr/>
        </p:nvSpPr>
        <p:spPr>
          <a:xfrm>
            <a:off x="2447284" y="2258254"/>
            <a:ext cx="285308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a:ln>
                  <a:noFill/>
                </a:ln>
                <a:solidFill>
                  <a:srgbClr val="0094D5"/>
                </a:solidFill>
                <a:effectLst/>
                <a:uLnTx/>
                <a:uFillTx/>
                <a:ea typeface="Helvetica" charset="0"/>
                <a:cs typeface="Helvetica" charset="0"/>
              </a:rPr>
              <a:t>Application</a:t>
            </a:r>
          </a:p>
        </p:txBody>
      </p:sp>
      <p:sp>
        <p:nvSpPr>
          <p:cNvPr id="7" name="Rectangle 6">
            <a:extLst>
              <a:ext uri="{FF2B5EF4-FFF2-40B4-BE49-F238E27FC236}">
                <a16:creationId xmlns:a16="http://schemas.microsoft.com/office/drawing/2014/main" id="{EBBF309A-505F-4E0A-8149-96D33D736A90}"/>
              </a:ext>
            </a:extLst>
          </p:cNvPr>
          <p:cNvSpPr/>
          <p:nvPr/>
        </p:nvSpPr>
        <p:spPr>
          <a:xfrm>
            <a:off x="2447284" y="3108152"/>
            <a:ext cx="2871976" cy="2077235"/>
          </a:xfrm>
          <a:prstGeom prst="rect">
            <a:avLst/>
          </a:prstGeom>
        </p:spPr>
        <p:txBody>
          <a:bodyPr wrap="square">
            <a:spAutoFit/>
          </a:bodyPr>
          <a:lstStyle/>
          <a:p>
            <a:pPr lvl="0" fontAlgn="base">
              <a:lnSpc>
                <a:spcPts val="2584"/>
              </a:lnSpc>
              <a:spcBef>
                <a:spcPct val="0"/>
              </a:spcBef>
              <a:spcAft>
                <a:spcPct val="0"/>
              </a:spcAft>
              <a:defRPr/>
            </a:pPr>
            <a:r>
              <a:rPr kumimoji="1" lang="en-US" sz="2000">
                <a:solidFill>
                  <a:srgbClr val="000000">
                    <a:lumMod val="50000"/>
                    <a:lumOff val="50000"/>
                  </a:srgbClr>
                </a:solidFill>
                <a:ea typeface="Helvetica" charset="0"/>
                <a:cs typeface="Helvetica" charset="0"/>
              </a:rPr>
              <a:t>Be clear about </a:t>
            </a:r>
            <a:r>
              <a:rPr kumimoji="1" lang="en-US" sz="2000" b="1">
                <a:solidFill>
                  <a:srgbClr val="000000">
                    <a:lumMod val="50000"/>
                    <a:lumOff val="50000"/>
                  </a:srgbClr>
                </a:solidFill>
                <a:ea typeface="Helvetica" charset="0"/>
                <a:cs typeface="Helvetica" charset="0"/>
              </a:rPr>
              <a:t>how the Team EI Survey is going to be used</a:t>
            </a:r>
            <a:r>
              <a:rPr kumimoji="1" lang="en-US" sz="2000">
                <a:solidFill>
                  <a:srgbClr val="000000">
                    <a:lumMod val="50000"/>
                    <a:lumOff val="50000"/>
                  </a:srgbClr>
                </a:solidFill>
                <a:ea typeface="Helvetica" charset="0"/>
                <a:cs typeface="Helvetica" charset="0"/>
              </a:rPr>
              <a:t> in a specific context. Recommend the best approach based on the context.</a:t>
            </a:r>
          </a:p>
        </p:txBody>
      </p:sp>
    </p:spTree>
    <p:extLst>
      <p:ext uri="{BB962C8B-B14F-4D97-AF65-F5344CB8AC3E}">
        <p14:creationId xmlns:p14="http://schemas.microsoft.com/office/powerpoint/2010/main" val="2231566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F5A46-9B80-447E-B358-A45A226FD3E4}"/>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P.A.C.E in Engaging Others with the            Team EI Survey</a:t>
            </a:r>
            <a:endParaRPr lang="en-US" altLang="en-US" sz="3200">
              <a:solidFill>
                <a:srgbClr val="0D3692"/>
              </a:solidFill>
              <a:latin typeface="+mn-lt"/>
            </a:endParaRPr>
          </a:p>
        </p:txBody>
      </p:sp>
      <p:sp>
        <p:nvSpPr>
          <p:cNvPr id="4" name="Shape 504">
            <a:extLst>
              <a:ext uri="{FF2B5EF4-FFF2-40B4-BE49-F238E27FC236}">
                <a16:creationId xmlns:a16="http://schemas.microsoft.com/office/drawing/2014/main" id="{413B407A-EAF5-4E1F-B254-B989D72B6D89}"/>
              </a:ext>
            </a:extLst>
          </p:cNvPr>
          <p:cNvSpPr/>
          <p:nvPr/>
        </p:nvSpPr>
        <p:spPr>
          <a:xfrm>
            <a:off x="6720898" y="1927962"/>
            <a:ext cx="3522792" cy="3522787"/>
          </a:xfrm>
          <a:prstGeom prst="ellipse">
            <a:avLst/>
          </a:prstGeom>
          <a:gradFill>
            <a:gsLst>
              <a:gs pos="15000">
                <a:schemeClr val="bg1">
                  <a:lumMod val="65000"/>
                </a:schemeClr>
              </a:gs>
              <a:gs pos="80000">
                <a:schemeClr val="tx1">
                  <a:lumMod val="50000"/>
                  <a:lumOff val="50000"/>
                </a:schemeClr>
              </a:gs>
            </a:gsLst>
            <a:path path="circle">
              <a:fillToRect l="50000" t="50000" r="50000" b="50000"/>
            </a:path>
          </a:gradFill>
          <a:ln w="15875" cap="flat">
            <a:noFill/>
            <a:prstDash val="dash"/>
            <a:miter lim="800000"/>
            <a:headEnd/>
            <a:tailEnd/>
          </a:ln>
        </p:spPr>
        <p:txBody>
          <a:bodyPr lIns="0" tIns="0" rIns="0" bIns="0" anchor="ctr"/>
          <a:lstStyle/>
          <a:p>
            <a:pPr lvl="0" algn="ctr" fontAlgn="base">
              <a:spcBef>
                <a:spcPct val="0"/>
              </a:spcBef>
              <a:spcAft>
                <a:spcPct val="0"/>
              </a:spcAft>
              <a:defRPr/>
            </a:pPr>
            <a:r>
              <a:rPr kumimoji="1" lang="en-US" sz="2000" b="1">
                <a:solidFill>
                  <a:srgbClr val="FFFFFF"/>
                </a:solidFill>
                <a:ea typeface="Helvetica" charset="0"/>
                <a:cs typeface="Helvetica" charset="0"/>
                <a:sym typeface="Calibri"/>
              </a:rPr>
              <a:t>Key Question:</a:t>
            </a:r>
            <a:br>
              <a:rPr kumimoji="1" lang="en-US" sz="2000" b="1">
                <a:solidFill>
                  <a:srgbClr val="FFFFFF"/>
                </a:solidFill>
                <a:ea typeface="Helvetica" charset="0"/>
                <a:cs typeface="Helvetica" charset="0"/>
                <a:sym typeface="Calibri"/>
              </a:rPr>
            </a:br>
            <a:endParaRPr kumimoji="1" lang="en-US" sz="2000" b="1">
              <a:solidFill>
                <a:srgbClr val="FFFFFF"/>
              </a:solidFill>
              <a:ea typeface="Helvetica" charset="0"/>
              <a:cs typeface="Helvetica" charset="0"/>
              <a:sym typeface="Calibri"/>
            </a:endParaRPr>
          </a:p>
          <a:p>
            <a:pPr lvl="0" algn="ctr" fontAlgn="base">
              <a:spcBef>
                <a:spcPct val="0"/>
              </a:spcBef>
              <a:spcAft>
                <a:spcPct val="0"/>
              </a:spcAft>
              <a:defRPr/>
            </a:pPr>
            <a:r>
              <a:rPr kumimoji="1" lang="en-US" sz="2000">
                <a:solidFill>
                  <a:srgbClr val="FFFFFF"/>
                </a:solidFill>
                <a:ea typeface="Helvetica" charset="0"/>
                <a:cs typeface="Helvetica" charset="0"/>
                <a:sym typeface="Calibri"/>
              </a:rPr>
              <a:t>Which are the most compelling benefits of</a:t>
            </a:r>
          </a:p>
          <a:p>
            <a:pPr lvl="0" algn="ctr" fontAlgn="base">
              <a:spcBef>
                <a:spcPct val="0"/>
              </a:spcBef>
              <a:spcAft>
                <a:spcPct val="0"/>
              </a:spcAft>
              <a:defRPr/>
            </a:pPr>
            <a:r>
              <a:rPr kumimoji="1" lang="en-US" sz="2000">
                <a:solidFill>
                  <a:srgbClr val="FFFFFF"/>
                </a:solidFill>
                <a:ea typeface="Helvetica" charset="0"/>
                <a:cs typeface="Helvetica" charset="0"/>
                <a:sym typeface="Calibri"/>
              </a:rPr>
              <a:t>using the Team Ei Survey?</a:t>
            </a:r>
          </a:p>
        </p:txBody>
      </p:sp>
      <p:sp>
        <p:nvSpPr>
          <p:cNvPr id="5" name="Rectangle 4">
            <a:extLst>
              <a:ext uri="{FF2B5EF4-FFF2-40B4-BE49-F238E27FC236}">
                <a16:creationId xmlns:a16="http://schemas.microsoft.com/office/drawing/2014/main" id="{1352E739-E3DA-4978-A305-F1ECC32A6605}"/>
              </a:ext>
            </a:extLst>
          </p:cNvPr>
          <p:cNvSpPr/>
          <p:nvPr/>
        </p:nvSpPr>
        <p:spPr>
          <a:xfrm>
            <a:off x="2447284" y="2258254"/>
            <a:ext cx="2661306"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a:ln>
                  <a:noFill/>
                </a:ln>
                <a:solidFill>
                  <a:srgbClr val="0094D5"/>
                </a:solidFill>
                <a:effectLst/>
                <a:uLnTx/>
                <a:uFillTx/>
                <a:ea typeface="Helvetica" charset="0"/>
                <a:cs typeface="Helvetica" charset="0"/>
              </a:rPr>
              <a:t>Conviction</a:t>
            </a:r>
          </a:p>
        </p:txBody>
      </p:sp>
      <p:sp>
        <p:nvSpPr>
          <p:cNvPr id="7" name="Rectangle 6">
            <a:extLst>
              <a:ext uri="{FF2B5EF4-FFF2-40B4-BE49-F238E27FC236}">
                <a16:creationId xmlns:a16="http://schemas.microsoft.com/office/drawing/2014/main" id="{EBBF309A-505F-4E0A-8149-96D33D736A90}"/>
              </a:ext>
            </a:extLst>
          </p:cNvPr>
          <p:cNvSpPr/>
          <p:nvPr/>
        </p:nvSpPr>
        <p:spPr>
          <a:xfrm>
            <a:off x="2447284" y="3108152"/>
            <a:ext cx="2871976" cy="1399550"/>
          </a:xfrm>
          <a:prstGeom prst="rect">
            <a:avLst/>
          </a:prstGeom>
        </p:spPr>
        <p:txBody>
          <a:bodyPr wrap="square">
            <a:spAutoFit/>
          </a:bodyPr>
          <a:lstStyle/>
          <a:p>
            <a:pPr lvl="0" fontAlgn="base">
              <a:lnSpc>
                <a:spcPts val="2584"/>
              </a:lnSpc>
              <a:spcBef>
                <a:spcPct val="0"/>
              </a:spcBef>
              <a:spcAft>
                <a:spcPct val="0"/>
              </a:spcAft>
              <a:defRPr/>
            </a:pPr>
            <a:r>
              <a:rPr kumimoji="1" lang="en-US" sz="2000">
                <a:solidFill>
                  <a:srgbClr val="000000">
                    <a:lumMod val="50000"/>
                    <a:lumOff val="50000"/>
                  </a:srgbClr>
                </a:solidFill>
                <a:ea typeface="Helvetica" charset="0"/>
                <a:cs typeface="Helvetica" charset="0"/>
              </a:rPr>
              <a:t>Be confident about the </a:t>
            </a:r>
            <a:r>
              <a:rPr kumimoji="1" lang="en-US" sz="2000" b="1">
                <a:solidFill>
                  <a:srgbClr val="000000">
                    <a:lumMod val="50000"/>
                    <a:lumOff val="50000"/>
                  </a:srgbClr>
                </a:solidFill>
                <a:ea typeface="Helvetica" charset="0"/>
                <a:cs typeface="Helvetica" charset="0"/>
              </a:rPr>
              <a:t>intended value-adding outcomes</a:t>
            </a:r>
            <a:r>
              <a:rPr kumimoji="1" lang="en-US" sz="2000">
                <a:solidFill>
                  <a:srgbClr val="000000">
                    <a:lumMod val="50000"/>
                    <a:lumOff val="50000"/>
                  </a:srgbClr>
                </a:solidFill>
                <a:ea typeface="Helvetica" charset="0"/>
                <a:cs typeface="Helvetica" charset="0"/>
              </a:rPr>
              <a:t> from using the Team EI Survey.</a:t>
            </a:r>
          </a:p>
        </p:txBody>
      </p:sp>
    </p:spTree>
    <p:extLst>
      <p:ext uri="{BB962C8B-B14F-4D97-AF65-F5344CB8AC3E}">
        <p14:creationId xmlns:p14="http://schemas.microsoft.com/office/powerpoint/2010/main" val="3443596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F5A46-9B80-447E-B358-A45A226FD3E4}"/>
              </a:ext>
            </a:extLst>
          </p:cNvPr>
          <p:cNvSpPr txBox="1">
            <a:spLocks noChangeArrowheads="1"/>
          </p:cNvSpPr>
          <p:nvPr/>
        </p:nvSpPr>
        <p:spPr>
          <a:xfrm>
            <a:off x="703118" y="-88955"/>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P.A.C.E in Engaging Others with the            Team EI Survey</a:t>
            </a:r>
            <a:endParaRPr lang="en-US" altLang="en-US" sz="3200">
              <a:solidFill>
                <a:srgbClr val="0D3692"/>
              </a:solidFill>
              <a:latin typeface="+mn-lt"/>
            </a:endParaRPr>
          </a:p>
        </p:txBody>
      </p:sp>
      <p:sp>
        <p:nvSpPr>
          <p:cNvPr id="5" name="Rectangle 4">
            <a:extLst>
              <a:ext uri="{FF2B5EF4-FFF2-40B4-BE49-F238E27FC236}">
                <a16:creationId xmlns:a16="http://schemas.microsoft.com/office/drawing/2014/main" id="{1352E739-E3DA-4978-A305-F1ECC32A6605}"/>
              </a:ext>
            </a:extLst>
          </p:cNvPr>
          <p:cNvSpPr/>
          <p:nvPr/>
        </p:nvSpPr>
        <p:spPr>
          <a:xfrm>
            <a:off x="2447284" y="2258254"/>
            <a:ext cx="2468240"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a:ln>
                  <a:noFill/>
                </a:ln>
                <a:solidFill>
                  <a:srgbClr val="0094D5"/>
                </a:solidFill>
                <a:effectLst/>
                <a:uLnTx/>
                <a:uFillTx/>
                <a:ea typeface="Helvetica" charset="0"/>
                <a:cs typeface="Helvetica" charset="0"/>
              </a:rPr>
              <a:t>Execution</a:t>
            </a:r>
          </a:p>
        </p:txBody>
      </p:sp>
      <p:sp>
        <p:nvSpPr>
          <p:cNvPr id="6" name="Rectangle 5">
            <a:extLst>
              <a:ext uri="{FF2B5EF4-FFF2-40B4-BE49-F238E27FC236}">
                <a16:creationId xmlns:a16="http://schemas.microsoft.com/office/drawing/2014/main" id="{D1F2DE8C-EC70-BF49-9621-32FBA336912D}"/>
              </a:ext>
            </a:extLst>
          </p:cNvPr>
          <p:cNvSpPr/>
          <p:nvPr/>
        </p:nvSpPr>
        <p:spPr>
          <a:xfrm>
            <a:off x="2447284" y="3110897"/>
            <a:ext cx="2871976" cy="1426031"/>
          </a:xfrm>
          <a:prstGeom prst="rect">
            <a:avLst/>
          </a:prstGeom>
        </p:spPr>
        <p:txBody>
          <a:bodyPr wrap="square">
            <a:spAutoFit/>
          </a:bodyPr>
          <a:lstStyle/>
          <a:p>
            <a:pPr marL="0" marR="0" lvl="0" indent="0" algn="l" defTabSz="914400" rtl="0" eaLnBrk="1" fontAlgn="base" latinLnBrk="0" hangingPunct="1">
              <a:lnSpc>
                <a:spcPts val="2584"/>
              </a:lnSpc>
              <a:spcBef>
                <a:spcPct val="0"/>
              </a:spcBef>
              <a:spcAft>
                <a:spcPct val="0"/>
              </a:spcAft>
              <a:buClrTx/>
              <a:buSzTx/>
              <a:buFontTx/>
              <a:buNone/>
              <a:tabLst/>
              <a:defRPr/>
            </a:pPr>
            <a:r>
              <a:rPr kumimoji="1" lang="en-US" sz="2000">
                <a:solidFill>
                  <a:srgbClr val="000000">
                    <a:lumMod val="50000"/>
                    <a:lumOff val="50000"/>
                  </a:srgbClr>
                </a:solidFill>
              </a:rPr>
              <a:t>Be clear about the </a:t>
            </a:r>
            <a:r>
              <a:rPr kumimoji="1" lang="en-US" sz="2000" b="1">
                <a:solidFill>
                  <a:srgbClr val="000000">
                    <a:lumMod val="50000"/>
                    <a:lumOff val="50000"/>
                  </a:srgbClr>
                </a:solidFill>
              </a:rPr>
              <a:t>first step to get started </a:t>
            </a:r>
            <a:r>
              <a:rPr kumimoji="1" lang="en-US" sz="2000">
                <a:solidFill>
                  <a:srgbClr val="000000">
                    <a:lumMod val="50000"/>
                    <a:lumOff val="50000"/>
                  </a:srgbClr>
                </a:solidFill>
              </a:rPr>
              <a:t>with the use of the Team Ei Survey.</a:t>
            </a:r>
          </a:p>
        </p:txBody>
      </p:sp>
      <p:sp>
        <p:nvSpPr>
          <p:cNvPr id="8" name="Shape 504">
            <a:extLst>
              <a:ext uri="{FF2B5EF4-FFF2-40B4-BE49-F238E27FC236}">
                <a16:creationId xmlns:a16="http://schemas.microsoft.com/office/drawing/2014/main" id="{434846CB-3CE2-D34E-AC8C-F072746AA979}"/>
              </a:ext>
            </a:extLst>
          </p:cNvPr>
          <p:cNvSpPr/>
          <p:nvPr/>
        </p:nvSpPr>
        <p:spPr>
          <a:xfrm>
            <a:off x="6720897" y="1550705"/>
            <a:ext cx="3522792" cy="3522787"/>
          </a:xfrm>
          <a:prstGeom prst="ellipse">
            <a:avLst/>
          </a:prstGeom>
          <a:gradFill>
            <a:gsLst>
              <a:gs pos="15000">
                <a:schemeClr val="bg1">
                  <a:lumMod val="65000"/>
                </a:schemeClr>
              </a:gs>
              <a:gs pos="80000">
                <a:schemeClr val="tx1">
                  <a:lumMod val="50000"/>
                  <a:lumOff val="50000"/>
                </a:schemeClr>
              </a:gs>
            </a:gsLst>
            <a:path path="circle">
              <a:fillToRect l="50000" t="50000" r="50000" b="50000"/>
            </a:path>
          </a:gradFill>
          <a:ln w="15875" cap="flat">
            <a:noFill/>
            <a:prstDash val="dash"/>
            <a:miter lim="800000"/>
            <a:headEnd/>
            <a:tailEnd/>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950" b="1" i="0" u="none" strike="noStrike" kern="1200" cap="none" spc="0" normalizeH="0" baseline="0" noProof="0">
                <a:ln>
                  <a:noFill/>
                </a:ln>
                <a:solidFill>
                  <a:srgbClr val="FFFFFF"/>
                </a:solidFill>
                <a:effectLst/>
                <a:uLnTx/>
                <a:uFillTx/>
                <a:latin typeface="Helvetica" charset="0"/>
                <a:ea typeface="Helvetica" charset="0"/>
                <a:cs typeface="Helvetica" charset="0"/>
                <a:sym typeface="Calibri"/>
              </a:rPr>
              <a:t>Key Question:</a:t>
            </a:r>
            <a:br>
              <a:rPr kumimoji="1" lang="en-US" sz="1950" b="1" i="0" u="none" strike="noStrike" kern="1200" cap="none" spc="0" normalizeH="0" baseline="0" noProof="0">
                <a:ln>
                  <a:noFill/>
                </a:ln>
                <a:solidFill>
                  <a:srgbClr val="FFFFFF"/>
                </a:solidFill>
                <a:effectLst/>
                <a:uLnTx/>
                <a:uFillTx/>
                <a:latin typeface="Helvetica" charset="0"/>
                <a:ea typeface="Helvetica" charset="0"/>
                <a:cs typeface="Helvetica" charset="0"/>
                <a:sym typeface="Calibri"/>
              </a:rPr>
            </a:br>
            <a:endParaRPr kumimoji="1" lang="en-US" sz="1950" b="1" i="0" u="none" strike="noStrike" kern="1200" cap="none" spc="0" normalizeH="0" baseline="0" noProof="0">
              <a:ln>
                <a:noFill/>
              </a:ln>
              <a:solidFill>
                <a:srgbClr val="FFFFFF"/>
              </a:solidFill>
              <a:effectLst/>
              <a:uLnTx/>
              <a:uFillTx/>
              <a:latin typeface="Helvetica" charset="0"/>
              <a:ea typeface="Helvetica" charset="0"/>
              <a:cs typeface="Helvetica" charset="0"/>
              <a:sym typeface="Calibri"/>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950" b="0" i="0" u="none" strike="noStrike" kern="1200" cap="none" spc="0" normalizeH="0" baseline="0" noProof="0">
                <a:ln>
                  <a:noFill/>
                </a:ln>
                <a:solidFill>
                  <a:srgbClr val="FFFFFF"/>
                </a:solidFill>
                <a:effectLst/>
                <a:uLnTx/>
                <a:uFillTx/>
                <a:latin typeface="Helvetica" charset="0"/>
                <a:ea typeface="Helvetica" charset="0"/>
                <a:cs typeface="Helvetica" charset="0"/>
                <a:sym typeface="Calibri"/>
              </a:rPr>
              <a:t>What is the optimal starting point for applying the power of the Team EI Survey?</a:t>
            </a:r>
          </a:p>
        </p:txBody>
      </p:sp>
    </p:spTree>
    <p:extLst>
      <p:ext uri="{BB962C8B-B14F-4D97-AF65-F5344CB8AC3E}">
        <p14:creationId xmlns:p14="http://schemas.microsoft.com/office/powerpoint/2010/main" val="2908568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B868B7-CBE0-4A0E-AFF6-6309BD078C6E}"/>
              </a:ext>
            </a:extLst>
          </p:cNvPr>
          <p:cNvSpPr txBox="1">
            <a:spLocks noChangeArrowheads="1"/>
          </p:cNvSpPr>
          <p:nvPr/>
        </p:nvSpPr>
        <p:spPr>
          <a:xfrm>
            <a:off x="703118" y="0"/>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solidFill>
                  <a:srgbClr val="0D3692"/>
                </a:solidFill>
                <a:latin typeface="+mn-lt"/>
                <a:cs typeface="Arial" panose="020B0604020202020204" pitchFamily="34" charset="0"/>
              </a:rPr>
              <a:t>Thank You!</a:t>
            </a:r>
            <a:endParaRPr lang="en-US" altLang="en-US" b="1">
              <a:solidFill>
                <a:srgbClr val="0D3692"/>
              </a:solidFill>
              <a:latin typeface="+mn-lt"/>
            </a:endParaRPr>
          </a:p>
        </p:txBody>
      </p:sp>
      <p:sp>
        <p:nvSpPr>
          <p:cNvPr id="3" name="Rectangle 2">
            <a:extLst>
              <a:ext uri="{FF2B5EF4-FFF2-40B4-BE49-F238E27FC236}">
                <a16:creationId xmlns:a16="http://schemas.microsoft.com/office/drawing/2014/main" id="{558D54C9-C7E0-4A52-953D-602A38055078}"/>
              </a:ext>
            </a:extLst>
          </p:cNvPr>
          <p:cNvSpPr txBox="1">
            <a:spLocks noChangeArrowheads="1"/>
          </p:cNvSpPr>
          <p:nvPr/>
        </p:nvSpPr>
        <p:spPr>
          <a:xfrm>
            <a:off x="703118" y="3037738"/>
            <a:ext cx="10785764"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a:latin typeface="+mn-lt"/>
                <a:cs typeface="Arial" panose="020B0604020202020204" pitchFamily="34" charset="0"/>
              </a:rPr>
              <a:t>Steven B. Wolff, PhD.</a:t>
            </a:r>
          </a:p>
          <a:p>
            <a:pPr algn="ctr"/>
            <a:r>
              <a:rPr lang="en-US" altLang="en-US" sz="3600">
                <a:latin typeface="+mn-lt"/>
                <a:cs typeface="Arial" panose="020B0604020202020204" pitchFamily="34" charset="0"/>
              </a:rPr>
              <a:t>Geetu </a:t>
            </a:r>
            <a:r>
              <a:rPr lang="en-US" altLang="en-US" sz="3600" err="1">
                <a:latin typeface="+mn-lt"/>
                <a:cs typeface="Arial" panose="020B0604020202020204" pitchFamily="34" charset="0"/>
              </a:rPr>
              <a:t>Bharwaney</a:t>
            </a:r>
            <a:r>
              <a:rPr lang="en-US" altLang="en-US" sz="3600">
                <a:latin typeface="+mn-lt"/>
                <a:cs typeface="Arial" panose="020B0604020202020204" pitchFamily="34" charset="0"/>
              </a:rPr>
              <a:t>, </a:t>
            </a:r>
            <a:r>
              <a:rPr lang="en-US" altLang="en-US" sz="3600" err="1">
                <a:latin typeface="+mn-lt"/>
                <a:cs typeface="Arial" panose="020B0604020202020204" pitchFamily="34" charset="0"/>
              </a:rPr>
              <a:t>D.Sc</a:t>
            </a:r>
            <a:endParaRPr lang="en-US" altLang="en-US" sz="3600">
              <a:latin typeface="+mn-lt"/>
              <a:cs typeface="Arial" panose="020B0604020202020204" pitchFamily="34" charset="0"/>
            </a:endParaRPr>
          </a:p>
          <a:p>
            <a:pPr algn="ctr"/>
            <a:endParaRPr lang="en-US" altLang="en-US" sz="3600">
              <a:latin typeface="+mn-lt"/>
              <a:cs typeface="Arial" panose="020B0604020202020204" pitchFamily="34" charset="0"/>
            </a:endParaRPr>
          </a:p>
          <a:p>
            <a:pPr algn="ctr"/>
            <a:r>
              <a:rPr lang="en-US" altLang="en-US" sz="3600">
                <a:latin typeface="+mn-lt"/>
                <a:cs typeface="Arial" panose="020B0604020202020204" pitchFamily="34" charset="0"/>
              </a:rPr>
              <a:t>GEI Partners &amp; Ei World</a:t>
            </a:r>
            <a:endParaRPr lang="en-US" altLang="en-US" sz="3600">
              <a:latin typeface="+mn-lt"/>
            </a:endParaRPr>
          </a:p>
        </p:txBody>
      </p:sp>
      <p:pic>
        <p:nvPicPr>
          <p:cNvPr id="6" name="Picture 5" descr="A picture containing table, plastic, cup, food&#10;&#10;Description automatically generated">
            <a:extLst>
              <a:ext uri="{FF2B5EF4-FFF2-40B4-BE49-F238E27FC236}">
                <a16:creationId xmlns:a16="http://schemas.microsoft.com/office/drawing/2014/main" id="{11D3D8C5-F14E-44B1-BFA1-8D366F4FA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9776" y="2131162"/>
            <a:ext cx="2920221" cy="2920221"/>
          </a:xfrm>
          <a:prstGeom prst="rect">
            <a:avLst/>
          </a:prstGeom>
        </p:spPr>
      </p:pic>
      <p:pic>
        <p:nvPicPr>
          <p:cNvPr id="8" name="Picture 7" descr="A cat that is looking at the camera&#10;&#10;Description automatically generated">
            <a:extLst>
              <a:ext uri="{FF2B5EF4-FFF2-40B4-BE49-F238E27FC236}">
                <a16:creationId xmlns:a16="http://schemas.microsoft.com/office/drawing/2014/main" id="{AC62C7DD-ED42-48FC-A0A3-B6C54C94F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05" y="2131162"/>
            <a:ext cx="2920220" cy="2920220"/>
          </a:xfrm>
          <a:prstGeom prst="rect">
            <a:avLst/>
          </a:prstGeom>
        </p:spPr>
      </p:pic>
    </p:spTree>
    <p:extLst>
      <p:ext uri="{BB962C8B-B14F-4D97-AF65-F5344CB8AC3E}">
        <p14:creationId xmlns:p14="http://schemas.microsoft.com/office/powerpoint/2010/main" val="161870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852782" y="1346480"/>
            <a:ext cx="6655430" cy="5139869"/>
          </a:xfrm>
          <a:prstGeom prst="rect">
            <a:avLst/>
          </a:prstGeom>
        </p:spPr>
        <p:txBody>
          <a:bodyPr wrap="square">
            <a:spAutoFit/>
          </a:bodyPr>
          <a:lstStyle/>
          <a:p>
            <a:r>
              <a:rPr lang="en-US" sz="6600" b="1"/>
              <a:t>Fundamental Attribution Error</a:t>
            </a:r>
          </a:p>
          <a:p>
            <a:pPr>
              <a:spcAft>
                <a:spcPts val="0"/>
              </a:spcAft>
            </a:pPr>
            <a:r>
              <a:rPr lang="en-US" sz="2800" b="1"/>
              <a:t>–a phrase used to describe the human tendency to attribute observed behavior to something within a person, while ignoring the significant influence of environmental stimuli on that behavior. </a:t>
            </a:r>
            <a:endParaRPr lang="en-GB" sz="2800" b="1"/>
          </a:p>
          <a:p>
            <a:pPr marL="4114800">
              <a:spcAft>
                <a:spcPts val="0"/>
              </a:spcAft>
            </a:pPr>
            <a:endParaRPr lang="en-US" sz="2800"/>
          </a:p>
          <a:p>
            <a:pPr marL="4114800">
              <a:spcAft>
                <a:spcPts val="0"/>
              </a:spcAft>
            </a:pPr>
            <a:r>
              <a:rPr lang="en-US" sz="2800"/>
              <a:t>               -Heider</a:t>
            </a:r>
            <a:endParaRPr lang="en-GB" sz="2800"/>
          </a:p>
        </p:txBody>
      </p:sp>
      <p:pic>
        <p:nvPicPr>
          <p:cNvPr id="18438" name="Picture 6" descr="Investigating Psychology: CHIPs">
            <a:extLst>
              <a:ext uri="{FF2B5EF4-FFF2-40B4-BE49-F238E27FC236}">
                <a16:creationId xmlns:a16="http://schemas.microsoft.com/office/drawing/2014/main" id="{ECD240D1-A160-4FF7-8DCC-9BD0D0369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7300" y="2572235"/>
            <a:ext cx="17716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1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2768285" y="1585471"/>
            <a:ext cx="6655430" cy="5139869"/>
          </a:xfrm>
          <a:prstGeom prst="rect">
            <a:avLst/>
          </a:prstGeom>
        </p:spPr>
        <p:txBody>
          <a:bodyPr wrap="square">
            <a:spAutoFit/>
          </a:bodyPr>
          <a:lstStyle/>
          <a:p>
            <a:pPr algn="ctr"/>
            <a:r>
              <a:rPr lang="en-US" sz="9600" b="1"/>
              <a:t>B = f(</a:t>
            </a:r>
            <a:r>
              <a:rPr lang="en-US" sz="9600" b="1" err="1"/>
              <a:t>p,e</a:t>
            </a:r>
            <a:r>
              <a:rPr lang="en-US" sz="9600" b="1"/>
              <a:t>)  </a:t>
            </a:r>
          </a:p>
          <a:p>
            <a:pPr algn="ctr"/>
            <a:endParaRPr lang="en-GB" sz="1000" i="1"/>
          </a:p>
          <a:p>
            <a:pPr algn="ctr"/>
            <a:r>
              <a:rPr lang="en-GB" sz="2800" b="1" i="1"/>
              <a:t>Behaviour is a function of the person and the environment</a:t>
            </a:r>
          </a:p>
          <a:p>
            <a:pPr algn="ctr"/>
            <a:r>
              <a:rPr lang="en-GB" sz="2800"/>
              <a:t> 			                             </a:t>
            </a:r>
            <a:r>
              <a:rPr lang="en-US" sz="2000"/>
              <a:t>-Lewin, 1951</a:t>
            </a:r>
            <a:endParaRPr lang="en-GB" sz="2800" b="1"/>
          </a:p>
          <a:p>
            <a:pPr algn="ctr"/>
            <a:endParaRPr lang="en-US" sz="1600">
              <a:latin typeface="Arial" panose="020B0604020202020204" pitchFamily="34" charset="0"/>
              <a:cs typeface="Arial" panose="020B0604020202020204" pitchFamily="34" charset="0"/>
            </a:endParaRPr>
          </a:p>
          <a:p>
            <a:pPr algn="ctr"/>
            <a:r>
              <a:rPr lang="en-US" sz="2800" b="1" i="1"/>
              <a:t>The situation induces behavior </a:t>
            </a:r>
          </a:p>
          <a:p>
            <a:pPr algn="ctr"/>
            <a:r>
              <a:rPr lang="en-US" sz="1600" b="1" i="1">
                <a:latin typeface="Arial" panose="020B0604020202020204" pitchFamily="34" charset="0"/>
                <a:cs typeface="Arial" panose="020B0604020202020204" pitchFamily="34" charset="0"/>
              </a:rPr>
              <a:t>                                                                                      </a:t>
            </a:r>
            <a:r>
              <a:rPr lang="en-US" sz="2000" b="1">
                <a:cs typeface="Arial" panose="020B0604020202020204" pitchFamily="34" charset="0"/>
              </a:rPr>
              <a:t>-</a:t>
            </a:r>
            <a:r>
              <a:rPr lang="en-US" sz="2000">
                <a:cs typeface="Arial" panose="020B0604020202020204" pitchFamily="34" charset="0"/>
              </a:rPr>
              <a:t>Higgins, 1997</a:t>
            </a:r>
          </a:p>
          <a:p>
            <a:pPr algn="ctr"/>
            <a:endParaRPr lang="en-GB" sz="2000" b="1"/>
          </a:p>
          <a:p>
            <a:pPr algn="ctr"/>
            <a:r>
              <a:rPr lang="en-GB"/>
              <a:t>					</a:t>
            </a:r>
          </a:p>
          <a:p>
            <a:pPr algn="ctr"/>
            <a:endParaRPr lang="en-GB"/>
          </a:p>
          <a:p>
            <a:pPr algn="ctr"/>
            <a:r>
              <a:rPr lang="en-GB"/>
              <a:t>			</a:t>
            </a:r>
          </a:p>
        </p:txBody>
      </p:sp>
      <p:pic>
        <p:nvPicPr>
          <p:cNvPr id="20482" name="Picture 2" descr="Kurt Lewin | Highbrow">
            <a:extLst>
              <a:ext uri="{FF2B5EF4-FFF2-40B4-BE49-F238E27FC236}">
                <a16:creationId xmlns:a16="http://schemas.microsoft.com/office/drawing/2014/main" id="{3D31F323-6618-47A1-B6BE-F133BD201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50" y="2858304"/>
            <a:ext cx="2419912" cy="1808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 Tory Higgins - Wikipedia">
            <a:extLst>
              <a:ext uri="{FF2B5EF4-FFF2-40B4-BE49-F238E27FC236}">
                <a16:creationId xmlns:a16="http://schemas.microsoft.com/office/drawing/2014/main" id="{35774B56-B99D-4189-BAE3-E60830B5F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880" y="2724521"/>
            <a:ext cx="188707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69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ACCF5-F6A9-4630-9430-2BEA60F4ED4C}"/>
              </a:ext>
            </a:extLst>
          </p:cNvPr>
          <p:cNvSpPr/>
          <p:nvPr/>
        </p:nvSpPr>
        <p:spPr>
          <a:xfrm>
            <a:off x="2024915" y="1897199"/>
            <a:ext cx="8142170" cy="5078313"/>
          </a:xfrm>
          <a:prstGeom prst="rect">
            <a:avLst/>
          </a:prstGeom>
        </p:spPr>
        <p:txBody>
          <a:bodyPr wrap="square">
            <a:spAutoFit/>
          </a:bodyPr>
          <a:lstStyle/>
          <a:p>
            <a:pPr algn="ctr"/>
            <a:r>
              <a:rPr lang="en-US" sz="5400" b="1"/>
              <a:t>Why do people make the Fundamental Attribution Error even after they have learned about it?</a:t>
            </a:r>
          </a:p>
          <a:p>
            <a:pPr algn="ctr"/>
            <a:endParaRPr lang="en-GB" sz="3600"/>
          </a:p>
          <a:p>
            <a:pPr algn="just"/>
            <a:r>
              <a:rPr lang="en-GB" sz="2400"/>
              <a:t>					</a:t>
            </a:r>
          </a:p>
          <a:p>
            <a:pPr algn="just"/>
            <a:endParaRPr lang="en-GB" sz="2400"/>
          </a:p>
          <a:p>
            <a:pPr lvl="0"/>
            <a:endParaRPr lang="en-GB" sz="2400"/>
          </a:p>
        </p:txBody>
      </p:sp>
    </p:spTree>
    <p:extLst>
      <p:ext uri="{BB962C8B-B14F-4D97-AF65-F5344CB8AC3E}">
        <p14:creationId xmlns:p14="http://schemas.microsoft.com/office/powerpoint/2010/main" val="2801320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CA53ACFC30C444B20F641E05ADF1A2" ma:contentTypeVersion="13" ma:contentTypeDescription="Create a new document." ma:contentTypeScope="" ma:versionID="87aa9eb6df61414fd571d0c063c5e22a">
  <xsd:schema xmlns:xsd="http://www.w3.org/2001/XMLSchema" xmlns:xs="http://www.w3.org/2001/XMLSchema" xmlns:p="http://schemas.microsoft.com/office/2006/metadata/properties" xmlns:ns2="12556f6d-464a-4cc1-b545-b29b81bb27fd" xmlns:ns3="26dc9599-b3d6-43e2-b0dc-00e38fbe39f8" targetNamespace="http://schemas.microsoft.com/office/2006/metadata/properties" ma:root="true" ma:fieldsID="25358a1cc70d4a4e4a7a00479c0cf805" ns2:_="" ns3:_="">
    <xsd:import namespace="12556f6d-464a-4cc1-b545-b29b81bb27fd"/>
    <xsd:import namespace="26dc9599-b3d6-43e2-b0dc-00e38fbe39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556f6d-464a-4cc1-b545-b29b81bb27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dc9599-b3d6-43e2-b0dc-00e38fbe39f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12556f6d-464a-4cc1-b545-b29b81bb27fd" xsi:nil="true"/>
  </documentManagement>
</p:properties>
</file>

<file path=customXml/itemProps1.xml><?xml version="1.0" encoding="utf-8"?>
<ds:datastoreItem xmlns:ds="http://schemas.openxmlformats.org/officeDocument/2006/customXml" ds:itemID="{54BBD79A-7FF0-4630-B1D5-1AFE9A533E00}">
  <ds:schemaRefs>
    <ds:schemaRef ds:uri="http://schemas.microsoft.com/sharepoint/v3/contenttype/forms"/>
  </ds:schemaRefs>
</ds:datastoreItem>
</file>

<file path=customXml/itemProps2.xml><?xml version="1.0" encoding="utf-8"?>
<ds:datastoreItem xmlns:ds="http://schemas.openxmlformats.org/officeDocument/2006/customXml" ds:itemID="{7982A07E-6F67-45D1-8588-EC30799B8430}"/>
</file>

<file path=customXml/itemProps3.xml><?xml version="1.0" encoding="utf-8"?>
<ds:datastoreItem xmlns:ds="http://schemas.openxmlformats.org/officeDocument/2006/customXml" ds:itemID="{4D4E06C1-8D41-4A96-AC08-65BD577F3F06}">
  <ds:schemaRefs>
    <ds:schemaRef ds:uri="12556f6d-464a-4cc1-b545-b29b81bb27fd"/>
    <ds:schemaRef ds:uri="26dc9599-b3d6-43e2-b0dc-00e38fbe39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3147</Words>
  <Application>Microsoft Office PowerPoint</Application>
  <PresentationFormat>Widescreen</PresentationFormat>
  <Paragraphs>464</Paragraphs>
  <Slides>64</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Arial</vt:lpstr>
      <vt:lpstr>Arial Black</vt:lpstr>
      <vt:lpstr>Calibri</vt:lpstr>
      <vt:lpstr>Calibri Light</vt:lpstr>
      <vt:lpstr>Helvetica</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 of Doing Business in the Digital Age</vt:lpstr>
      <vt:lpstr>Benefits of Greater Collaboration</vt:lpstr>
      <vt:lpstr>How Teams Accomplish Tasks</vt:lpstr>
      <vt:lpstr>Where Interventions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Daniels</dc:creator>
  <cp:lastModifiedBy>Pamela Aguilar</cp:lastModifiedBy>
  <cp:revision>1</cp:revision>
  <cp:lastPrinted>2021-04-22T21:18:25Z</cp:lastPrinted>
  <dcterms:created xsi:type="dcterms:W3CDTF">2020-09-14T10:25:26Z</dcterms:created>
  <dcterms:modified xsi:type="dcterms:W3CDTF">2021-04-30T10:42:20Z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0x0101008FCA53ACFC30C444B20F641E05ADF1A2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ies>
</file>